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Default Extension="fntdata" ContentType="application/x-fontdata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embedTrueTypeFonts="1" autoCompressPictures="0">
  <p:sldMasterIdLst>
    <p:sldMasterId id="2147483669" r:id="rId1"/>
  </p:sldMasterIdLst>
  <p:notesMasterIdLst>
    <p:notesMasterId r:id="rId11"/>
  </p:notesMasterIdLst>
  <p:sldIdLst>
    <p:sldId id="256" r:id="rId2"/>
    <p:sldId id="308" r:id="rId3"/>
    <p:sldId id="279" r:id="rId4"/>
    <p:sldId id="284" r:id="rId5"/>
    <p:sldId id="304" r:id="rId6"/>
    <p:sldId id="305" r:id="rId7"/>
    <p:sldId id="306" r:id="rId8"/>
    <p:sldId id="310" r:id="rId9"/>
    <p:sldId id="311" r:id="rId10"/>
  </p:sldIdLst>
  <p:sldSz cx="9144000" cy="5143500" type="screen16x9"/>
  <p:notesSz cx="6858000" cy="9144000"/>
  <p:embeddedFontLst>
    <p:embeddedFont>
      <p:font typeface="B Titr" panose="00000700000000000000" pitchFamily="2" charset="-78"/>
      <p:bold r:id="rId12"/>
    </p:embeddedFont>
    <p:embeddedFont>
      <p:font typeface="B Nazanin" panose="00000400000000000000" pitchFamily="2" charset="-78"/>
      <p:regular r:id="rId13"/>
      <p:bold r:id="rId14"/>
    </p:embeddedFont>
    <p:embeddedFont>
      <p:font typeface="Bebas Neue" panose="020B0604020202020204" charset="0"/>
      <p:regular r:id="rId15"/>
    </p:embeddedFont>
    <p:embeddedFont>
      <p:font typeface="Roboto" panose="020B0604020202020204" charset="0"/>
      <p:regular r:id="rId16"/>
      <p:bold r:id="rId17"/>
      <p:italic r:id="rId18"/>
      <p:boldItalic r:id="rId19"/>
    </p:embeddedFont>
    <p:embeddedFont>
      <p:font typeface="Kalameh" panose="020B0604020202020204" charset="-78"/>
      <p:regular r:id="rId20"/>
    </p:embeddedFont>
    <p:embeddedFont>
      <p:font typeface="Kalameh(FaNum)" panose="00000500000000000000" charset="-78"/>
      <p:regular r:id="rId21"/>
    </p:embeddedFont>
  </p:embeddedFontLst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340">
          <p15:clr>
            <a:srgbClr val="9AA0A6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FCB59CCE-25CB-47F3-BCE2-7EC45A4B3611}">
  <a:tblStyle styleId="{FCB59CCE-25CB-47F3-BCE2-7EC45A4B3611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left>
          <a:right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right>
          <a:top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top>
          <a:bottom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bottom>
          <a:insideH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H>
          <a:insideV>
            <a:ln w="9525" cap="flat" cmpd="sng">
              <a:solidFill>
                <a:srgbClr val="9E9E9E"/>
              </a:solidFill>
              <a:prstDash val="solid"/>
              <a:round/>
              <a:headEnd type="none" w="sm" len="sm"/>
              <a:tailEnd type="none" w="sm" len="sm"/>
            </a:ln>
          </a:insideV>
        </a:tcBdr>
      </a:tcStyle>
    </a:wholeTbl>
    <a:band1H>
      <a:tcTxStyle/>
      <a:tcStyle>
        <a:tcBdr/>
      </a:tcStyle>
    </a:band1H>
    <a:band2H>
      <a:tcTxStyle/>
      <a:tcStyle>
        <a:tcBdr/>
      </a:tcStyle>
    </a:band2H>
    <a:band1V>
      <a:tcTxStyle/>
      <a:tcStyle>
        <a:tcBdr/>
      </a:tcStyle>
    </a:band1V>
    <a:band2V>
      <a:tcTxStyle/>
      <a:tcStyle>
        <a:tcBdr/>
      </a:tcStyle>
    </a:band2V>
    <a:lastCol>
      <a:tcTxStyle/>
      <a:tcStyle>
        <a:tcBdr/>
      </a:tcStyle>
    </a:lastCol>
    <a:firstCol>
      <a:tcTxStyle/>
      <a:tcStyle>
        <a:tcBdr/>
      </a:tcStyle>
    </a:firstCol>
    <a:lastRow>
      <a:tcTxStyle/>
      <a:tcStyle>
        <a:tcBdr/>
      </a:tcStyle>
    </a:lastRow>
    <a:seCell>
      <a:tcTxStyle/>
      <a:tcStyle>
        <a:tcBdr/>
      </a:tcStyle>
    </a:seCell>
    <a:swCell>
      <a:tcTxStyle/>
      <a:tcStyle>
        <a:tcBdr/>
      </a:tcStyle>
    </a:swCell>
    <a:firstRow>
      <a:tcTxStyle/>
      <a:tcStyle>
        <a:tcBdr/>
      </a:tcStyle>
    </a:firstRow>
    <a:neCell>
      <a:tcTxStyle/>
      <a:tcStyle>
        <a:tcBdr/>
      </a:tcStyle>
    </a:neCell>
    <a:nwCell>
      <a:tcTxStyle/>
      <a:tcStyle>
        <a:tcBdr/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2" d="100"/>
          <a:sy n="102" d="100"/>
        </p:scale>
        <p:origin x="486" y="90"/>
      </p:cViewPr>
      <p:guideLst>
        <p:guide orient="horz" pos="34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2.fntdata"/><Relationship Id="rId18" Type="http://schemas.openxmlformats.org/officeDocument/2006/relationships/font" Target="fonts/font7.fntdata"/><Relationship Id="rId3" Type="http://schemas.openxmlformats.org/officeDocument/2006/relationships/slide" Target="slides/slide2.xml"/><Relationship Id="rId21" Type="http://schemas.openxmlformats.org/officeDocument/2006/relationships/font" Target="fonts/font10.fntdata"/><Relationship Id="rId7" Type="http://schemas.openxmlformats.org/officeDocument/2006/relationships/slide" Target="slides/slide6.xml"/><Relationship Id="rId12" Type="http://schemas.openxmlformats.org/officeDocument/2006/relationships/font" Target="fonts/font1.fntdata"/><Relationship Id="rId17" Type="http://schemas.openxmlformats.org/officeDocument/2006/relationships/font" Target="fonts/font6.fntdata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font" Target="fonts/font5.fntdata"/><Relationship Id="rId20" Type="http://schemas.openxmlformats.org/officeDocument/2006/relationships/font" Target="fonts/font9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font" Target="fonts/font4.fntdata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font" Target="fonts/font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3.fntdata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  <p:extLst>
      <p:ext uri="{BB962C8B-B14F-4D97-AF65-F5344CB8AC3E}">
        <p14:creationId xmlns:p14="http://schemas.microsoft.com/office/powerpoint/2010/main" val="35989171"/>
      </p:ext>
    </p:extLst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2" name="Google Shape;185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3" name="Google Shape;185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0340326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2" name="Google Shape;185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3" name="Google Shape;185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14368774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5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5" name="Google Shape;2575;g92b9ca3f2f_0_330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576" name="Google Shape;2576;g92b9ca3f2f_0_330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49850659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" name="Google Shape;2969;g92b9ca3f2f_0_35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0" name="Google Shape;2970;g92b9ca3f2f_0_35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19233992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" name="Google Shape;2969;g92b9ca3f2f_0_35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0" name="Google Shape;2970;g92b9ca3f2f_0_35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1838625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" name="Google Shape;2969;g92b9ca3f2f_0_35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0" name="Google Shape;2970;g92b9ca3f2f_0_35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24386694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" name="Google Shape;2969;g92b9ca3f2f_0_35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0" name="Google Shape;2970;g92b9ca3f2f_0_35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06926733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29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" name="Google Shape;2969;g92b9ca3f2f_0_3592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970" name="Google Shape;2970;g92b9ca3f2f_0_3592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83210373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5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2" name="Google Shape;1852;p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53" name="Google Shape;1853;p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0641367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slide" type="title">
  <p:cSld name="TITLE">
    <p:spTree>
      <p:nvGrpSpPr>
        <p:cNvPr id="1" name="Shape 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oogle Shape;9;p2"/>
          <p:cNvGrpSpPr/>
          <p:nvPr/>
        </p:nvGrpSpPr>
        <p:grpSpPr>
          <a:xfrm>
            <a:off x="1376525" y="-1521150"/>
            <a:ext cx="7767703" cy="3383025"/>
            <a:chOff x="24125" y="294775"/>
            <a:chExt cx="7767703" cy="3383025"/>
          </a:xfrm>
        </p:grpSpPr>
        <p:sp>
          <p:nvSpPr>
            <p:cNvPr id="10" name="Google Shape;10;p2"/>
            <p:cNvSpPr/>
            <p:nvPr/>
          </p:nvSpPr>
          <p:spPr>
            <a:xfrm>
              <a:off x="1686375" y="607200"/>
              <a:ext cx="142125" cy="129550"/>
            </a:xfrm>
            <a:custGeom>
              <a:avLst/>
              <a:gdLst/>
              <a:ahLst/>
              <a:cxnLst/>
              <a:rect l="l" t="t" r="r" b="b"/>
              <a:pathLst>
                <a:path w="5685" h="5182" extrusionOk="0">
                  <a:moveTo>
                    <a:pt x="2834" y="1"/>
                  </a:moveTo>
                  <a:cubicBezTo>
                    <a:pt x="2169" y="1"/>
                    <a:pt x="1507" y="252"/>
                    <a:pt x="1005" y="754"/>
                  </a:cubicBezTo>
                  <a:cubicBezTo>
                    <a:pt x="1" y="1781"/>
                    <a:pt x="1" y="3402"/>
                    <a:pt x="1005" y="4429"/>
                  </a:cubicBezTo>
                  <a:cubicBezTo>
                    <a:pt x="1507" y="4931"/>
                    <a:pt x="2169" y="5182"/>
                    <a:pt x="2834" y="5182"/>
                  </a:cubicBezTo>
                  <a:cubicBezTo>
                    <a:pt x="3499" y="5182"/>
                    <a:pt x="4166" y="4931"/>
                    <a:pt x="4680" y="4429"/>
                  </a:cubicBezTo>
                  <a:cubicBezTo>
                    <a:pt x="5684" y="3402"/>
                    <a:pt x="5684" y="1781"/>
                    <a:pt x="4680" y="754"/>
                  </a:cubicBezTo>
                  <a:cubicBezTo>
                    <a:pt x="4166" y="252"/>
                    <a:pt x="3499" y="1"/>
                    <a:pt x="283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" name="Google Shape;11;p2"/>
            <p:cNvSpPr/>
            <p:nvPr/>
          </p:nvSpPr>
          <p:spPr>
            <a:xfrm>
              <a:off x="6609800" y="3191600"/>
              <a:ext cx="148950" cy="93025"/>
            </a:xfrm>
            <a:custGeom>
              <a:avLst/>
              <a:gdLst/>
              <a:ahLst/>
              <a:cxnLst/>
              <a:rect l="l" t="t" r="r" b="b"/>
              <a:pathLst>
                <a:path w="5958" h="3721" extrusionOk="0">
                  <a:moveTo>
                    <a:pt x="0" y="0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" name="Google Shape;12;p2"/>
            <p:cNvSpPr/>
            <p:nvPr/>
          </p:nvSpPr>
          <p:spPr>
            <a:xfrm>
              <a:off x="6721650" y="3191600"/>
              <a:ext cx="149525" cy="93025"/>
            </a:xfrm>
            <a:custGeom>
              <a:avLst/>
              <a:gdLst/>
              <a:ahLst/>
              <a:cxnLst/>
              <a:rect l="l" t="t" r="r" b="b"/>
              <a:pathLst>
                <a:path w="5981" h="3721" extrusionOk="0">
                  <a:moveTo>
                    <a:pt x="0" y="0"/>
                  </a:moveTo>
                  <a:lnTo>
                    <a:pt x="3584" y="3721"/>
                  </a:lnTo>
                  <a:lnTo>
                    <a:pt x="5980" y="3721"/>
                  </a:lnTo>
                  <a:lnTo>
                    <a:pt x="237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" name="Google Shape;13;p2"/>
            <p:cNvSpPr/>
            <p:nvPr/>
          </p:nvSpPr>
          <p:spPr>
            <a:xfrm>
              <a:off x="6834050" y="3191600"/>
              <a:ext cx="148975" cy="93025"/>
            </a:xfrm>
            <a:custGeom>
              <a:avLst/>
              <a:gdLst/>
              <a:ahLst/>
              <a:cxnLst/>
              <a:rect l="l" t="t" r="r" b="b"/>
              <a:pathLst>
                <a:path w="5959" h="3721" extrusionOk="0">
                  <a:moveTo>
                    <a:pt x="1" y="0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" name="Google Shape;14;p2"/>
            <p:cNvSpPr/>
            <p:nvPr/>
          </p:nvSpPr>
          <p:spPr>
            <a:xfrm>
              <a:off x="6945900" y="3191600"/>
              <a:ext cx="148950" cy="93025"/>
            </a:xfrm>
            <a:custGeom>
              <a:avLst/>
              <a:gdLst/>
              <a:ahLst/>
              <a:cxnLst/>
              <a:rect l="l" t="t" r="r" b="b"/>
              <a:pathLst>
                <a:path w="5958" h="3721" extrusionOk="0">
                  <a:moveTo>
                    <a:pt x="0" y="0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5" name="Google Shape;15;p2"/>
            <p:cNvSpPr/>
            <p:nvPr/>
          </p:nvSpPr>
          <p:spPr>
            <a:xfrm>
              <a:off x="7057750" y="3191600"/>
              <a:ext cx="149525" cy="93025"/>
            </a:xfrm>
            <a:custGeom>
              <a:avLst/>
              <a:gdLst/>
              <a:ahLst/>
              <a:cxnLst/>
              <a:rect l="l" t="t" r="r" b="b"/>
              <a:pathLst>
                <a:path w="5981" h="3721" extrusionOk="0">
                  <a:moveTo>
                    <a:pt x="0" y="0"/>
                  </a:moveTo>
                  <a:lnTo>
                    <a:pt x="3607" y="3721"/>
                  </a:lnTo>
                  <a:lnTo>
                    <a:pt x="5980" y="3721"/>
                  </a:lnTo>
                  <a:lnTo>
                    <a:pt x="239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" name="Google Shape;16;p2"/>
            <p:cNvSpPr/>
            <p:nvPr/>
          </p:nvSpPr>
          <p:spPr>
            <a:xfrm>
              <a:off x="7170150" y="3191600"/>
              <a:ext cx="148975" cy="93025"/>
            </a:xfrm>
            <a:custGeom>
              <a:avLst/>
              <a:gdLst/>
              <a:ahLst/>
              <a:cxnLst/>
              <a:rect l="l" t="t" r="r" b="b"/>
              <a:pathLst>
                <a:path w="5959" h="3721" extrusionOk="0">
                  <a:moveTo>
                    <a:pt x="1" y="0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" name="Google Shape;17;p2"/>
            <p:cNvSpPr/>
            <p:nvPr/>
          </p:nvSpPr>
          <p:spPr>
            <a:xfrm>
              <a:off x="7282000" y="3191600"/>
              <a:ext cx="149525" cy="93025"/>
            </a:xfrm>
            <a:custGeom>
              <a:avLst/>
              <a:gdLst/>
              <a:ahLst/>
              <a:cxnLst/>
              <a:rect l="l" t="t" r="r" b="b"/>
              <a:pathLst>
                <a:path w="5981" h="3721" extrusionOk="0">
                  <a:moveTo>
                    <a:pt x="1" y="0"/>
                  </a:moveTo>
                  <a:lnTo>
                    <a:pt x="3584" y="3721"/>
                  </a:lnTo>
                  <a:lnTo>
                    <a:pt x="5981" y="3721"/>
                  </a:lnTo>
                  <a:lnTo>
                    <a:pt x="237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8" name="Google Shape;18;p2"/>
            <p:cNvSpPr/>
            <p:nvPr/>
          </p:nvSpPr>
          <p:spPr>
            <a:xfrm>
              <a:off x="2406525" y="1218350"/>
              <a:ext cx="5385303" cy="1110475"/>
            </a:xfrm>
            <a:custGeom>
              <a:avLst/>
              <a:gdLst/>
              <a:ahLst/>
              <a:cxnLst/>
              <a:rect l="l" t="t" r="r" b="b"/>
              <a:pathLst>
                <a:path w="206136" h="44419" extrusionOk="0">
                  <a:moveTo>
                    <a:pt x="183" y="0"/>
                  </a:moveTo>
                  <a:cubicBezTo>
                    <a:pt x="91" y="0"/>
                    <a:pt x="0" y="92"/>
                    <a:pt x="0" y="206"/>
                  </a:cubicBezTo>
                  <a:cubicBezTo>
                    <a:pt x="0" y="297"/>
                    <a:pt x="91" y="388"/>
                    <a:pt x="183" y="388"/>
                  </a:cubicBezTo>
                  <a:lnTo>
                    <a:pt x="31887" y="388"/>
                  </a:lnTo>
                  <a:lnTo>
                    <a:pt x="54507" y="23031"/>
                  </a:lnTo>
                  <a:lnTo>
                    <a:pt x="101870" y="23031"/>
                  </a:lnTo>
                  <a:lnTo>
                    <a:pt x="123257" y="44418"/>
                  </a:lnTo>
                  <a:lnTo>
                    <a:pt x="205930" y="44418"/>
                  </a:lnTo>
                  <a:cubicBezTo>
                    <a:pt x="206044" y="44418"/>
                    <a:pt x="206136" y="44327"/>
                    <a:pt x="206136" y="44213"/>
                  </a:cubicBezTo>
                  <a:cubicBezTo>
                    <a:pt x="206136" y="44122"/>
                    <a:pt x="206044" y="44030"/>
                    <a:pt x="205930" y="44030"/>
                  </a:cubicBezTo>
                  <a:lnTo>
                    <a:pt x="123417" y="44030"/>
                  </a:lnTo>
                  <a:lnTo>
                    <a:pt x="102029" y="22643"/>
                  </a:lnTo>
                  <a:lnTo>
                    <a:pt x="54667" y="22643"/>
                  </a:lnTo>
                  <a:lnTo>
                    <a:pt x="3202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9" name="Google Shape;19;p2"/>
            <p:cNvSpPr/>
            <p:nvPr/>
          </p:nvSpPr>
          <p:spPr>
            <a:xfrm>
              <a:off x="987925" y="355975"/>
              <a:ext cx="6210225" cy="1468400"/>
            </a:xfrm>
            <a:custGeom>
              <a:avLst/>
              <a:gdLst/>
              <a:ahLst/>
              <a:cxnLst/>
              <a:rect l="l" t="t" r="r" b="b"/>
              <a:pathLst>
                <a:path w="248409" h="58736" extrusionOk="0">
                  <a:moveTo>
                    <a:pt x="248203" y="1"/>
                  </a:moveTo>
                  <a:cubicBezTo>
                    <a:pt x="248151" y="1"/>
                    <a:pt x="248100" y="18"/>
                    <a:pt x="248066" y="52"/>
                  </a:cubicBezTo>
                  <a:lnTo>
                    <a:pt x="196663" y="51455"/>
                  </a:lnTo>
                  <a:lnTo>
                    <a:pt x="175778" y="51455"/>
                  </a:lnTo>
                  <a:lnTo>
                    <a:pt x="155760" y="31460"/>
                  </a:lnTo>
                  <a:lnTo>
                    <a:pt x="121112" y="31460"/>
                  </a:lnTo>
                  <a:lnTo>
                    <a:pt x="94200" y="58371"/>
                  </a:lnTo>
                  <a:lnTo>
                    <a:pt x="183" y="58371"/>
                  </a:lnTo>
                  <a:cubicBezTo>
                    <a:pt x="92" y="58371"/>
                    <a:pt x="0" y="58439"/>
                    <a:pt x="0" y="58553"/>
                  </a:cubicBezTo>
                  <a:cubicBezTo>
                    <a:pt x="0" y="58645"/>
                    <a:pt x="92" y="58736"/>
                    <a:pt x="183" y="58736"/>
                  </a:cubicBezTo>
                  <a:lnTo>
                    <a:pt x="94360" y="58736"/>
                  </a:lnTo>
                  <a:lnTo>
                    <a:pt x="121248" y="31848"/>
                  </a:lnTo>
                  <a:lnTo>
                    <a:pt x="155623" y="31848"/>
                  </a:lnTo>
                  <a:lnTo>
                    <a:pt x="175618" y="51843"/>
                  </a:lnTo>
                  <a:lnTo>
                    <a:pt x="196823" y="51843"/>
                  </a:lnTo>
                  <a:lnTo>
                    <a:pt x="248340" y="326"/>
                  </a:lnTo>
                  <a:cubicBezTo>
                    <a:pt x="248408" y="235"/>
                    <a:pt x="248408" y="121"/>
                    <a:pt x="248340" y="52"/>
                  </a:cubicBezTo>
                  <a:cubicBezTo>
                    <a:pt x="248306" y="18"/>
                    <a:pt x="248254" y="1"/>
                    <a:pt x="24820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0" name="Google Shape;20;p2"/>
            <p:cNvSpPr/>
            <p:nvPr/>
          </p:nvSpPr>
          <p:spPr>
            <a:xfrm>
              <a:off x="1265250" y="1389550"/>
              <a:ext cx="6299250" cy="1955000"/>
            </a:xfrm>
            <a:custGeom>
              <a:avLst/>
              <a:gdLst/>
              <a:ahLst/>
              <a:cxnLst/>
              <a:rect l="l" t="t" r="r" b="b"/>
              <a:pathLst>
                <a:path w="251970" h="78200" extrusionOk="0">
                  <a:moveTo>
                    <a:pt x="389" y="0"/>
                  </a:moveTo>
                  <a:cubicBezTo>
                    <a:pt x="160" y="0"/>
                    <a:pt x="1" y="183"/>
                    <a:pt x="1" y="388"/>
                  </a:cubicBezTo>
                  <a:cubicBezTo>
                    <a:pt x="1" y="593"/>
                    <a:pt x="160" y="776"/>
                    <a:pt x="389" y="776"/>
                  </a:cubicBezTo>
                  <a:lnTo>
                    <a:pt x="66217" y="776"/>
                  </a:lnTo>
                  <a:lnTo>
                    <a:pt x="89179" y="23738"/>
                  </a:lnTo>
                  <a:lnTo>
                    <a:pt x="125197" y="23738"/>
                  </a:lnTo>
                  <a:lnTo>
                    <a:pt x="179659" y="78199"/>
                  </a:lnTo>
                  <a:lnTo>
                    <a:pt x="251581" y="78199"/>
                  </a:lnTo>
                  <a:cubicBezTo>
                    <a:pt x="251787" y="78199"/>
                    <a:pt x="251969" y="78040"/>
                    <a:pt x="251969" y="77834"/>
                  </a:cubicBezTo>
                  <a:cubicBezTo>
                    <a:pt x="251969" y="77606"/>
                    <a:pt x="251787" y="77446"/>
                    <a:pt x="251581" y="77446"/>
                  </a:cubicBezTo>
                  <a:lnTo>
                    <a:pt x="179978" y="77446"/>
                  </a:lnTo>
                  <a:lnTo>
                    <a:pt x="125517" y="22962"/>
                  </a:lnTo>
                  <a:lnTo>
                    <a:pt x="89499" y="22962"/>
                  </a:lnTo>
                  <a:lnTo>
                    <a:pt x="6653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1" name="Google Shape;21;p2"/>
            <p:cNvSpPr/>
            <p:nvPr/>
          </p:nvSpPr>
          <p:spPr>
            <a:xfrm>
              <a:off x="1631600" y="1974425"/>
              <a:ext cx="6160000" cy="1095650"/>
            </a:xfrm>
            <a:custGeom>
              <a:avLst/>
              <a:gdLst/>
              <a:ahLst/>
              <a:cxnLst/>
              <a:rect l="l" t="t" r="r" b="b"/>
              <a:pathLst>
                <a:path w="246400" h="43826" extrusionOk="0">
                  <a:moveTo>
                    <a:pt x="183" y="1"/>
                  </a:moveTo>
                  <a:cubicBezTo>
                    <a:pt x="69" y="1"/>
                    <a:pt x="0" y="92"/>
                    <a:pt x="0" y="206"/>
                  </a:cubicBezTo>
                  <a:cubicBezTo>
                    <a:pt x="0" y="298"/>
                    <a:pt x="69" y="389"/>
                    <a:pt x="183" y="389"/>
                  </a:cubicBezTo>
                  <a:lnTo>
                    <a:pt x="61286" y="389"/>
                  </a:lnTo>
                  <a:lnTo>
                    <a:pt x="104723" y="43825"/>
                  </a:lnTo>
                  <a:lnTo>
                    <a:pt x="165210" y="43825"/>
                  </a:lnTo>
                  <a:lnTo>
                    <a:pt x="207414" y="1599"/>
                  </a:lnTo>
                  <a:lnTo>
                    <a:pt x="246217" y="1599"/>
                  </a:lnTo>
                  <a:cubicBezTo>
                    <a:pt x="246308" y="1599"/>
                    <a:pt x="246400" y="1507"/>
                    <a:pt x="246400" y="1416"/>
                  </a:cubicBezTo>
                  <a:cubicBezTo>
                    <a:pt x="246400" y="1302"/>
                    <a:pt x="246308" y="1233"/>
                    <a:pt x="246217" y="1233"/>
                  </a:cubicBezTo>
                  <a:lnTo>
                    <a:pt x="207254" y="1233"/>
                  </a:lnTo>
                  <a:lnTo>
                    <a:pt x="165050" y="43437"/>
                  </a:lnTo>
                  <a:lnTo>
                    <a:pt x="104883" y="43437"/>
                  </a:lnTo>
                  <a:lnTo>
                    <a:pt x="6144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" name="Google Shape;22;p2"/>
            <p:cNvSpPr/>
            <p:nvPr/>
          </p:nvSpPr>
          <p:spPr>
            <a:xfrm>
              <a:off x="1978550" y="331575"/>
              <a:ext cx="4691750" cy="1289675"/>
            </a:xfrm>
            <a:custGeom>
              <a:avLst/>
              <a:gdLst/>
              <a:ahLst/>
              <a:cxnLst/>
              <a:rect l="l" t="t" r="r" b="b"/>
              <a:pathLst>
                <a:path w="187670" h="51587" extrusionOk="0">
                  <a:moveTo>
                    <a:pt x="187453" y="1"/>
                  </a:moveTo>
                  <a:cubicBezTo>
                    <a:pt x="187407" y="1"/>
                    <a:pt x="187362" y="24"/>
                    <a:pt x="187327" y="69"/>
                  </a:cubicBezTo>
                  <a:lnTo>
                    <a:pt x="143594" y="43780"/>
                  </a:lnTo>
                  <a:lnTo>
                    <a:pt x="103992" y="43780"/>
                  </a:lnTo>
                  <a:lnTo>
                    <a:pt x="87444" y="27232"/>
                  </a:lnTo>
                  <a:lnTo>
                    <a:pt x="46838" y="27232"/>
                  </a:lnTo>
                  <a:lnTo>
                    <a:pt x="22871" y="51198"/>
                  </a:lnTo>
                  <a:lnTo>
                    <a:pt x="183" y="51198"/>
                  </a:lnTo>
                  <a:cubicBezTo>
                    <a:pt x="91" y="51198"/>
                    <a:pt x="0" y="51289"/>
                    <a:pt x="0" y="51403"/>
                  </a:cubicBezTo>
                  <a:cubicBezTo>
                    <a:pt x="0" y="51495"/>
                    <a:pt x="91" y="51586"/>
                    <a:pt x="183" y="51586"/>
                  </a:cubicBezTo>
                  <a:lnTo>
                    <a:pt x="23031" y="51586"/>
                  </a:lnTo>
                  <a:lnTo>
                    <a:pt x="46997" y="27620"/>
                  </a:lnTo>
                  <a:lnTo>
                    <a:pt x="87284" y="27620"/>
                  </a:lnTo>
                  <a:lnTo>
                    <a:pt x="103833" y="44168"/>
                  </a:lnTo>
                  <a:lnTo>
                    <a:pt x="143754" y="44168"/>
                  </a:lnTo>
                  <a:lnTo>
                    <a:pt x="187579" y="321"/>
                  </a:lnTo>
                  <a:cubicBezTo>
                    <a:pt x="187670" y="252"/>
                    <a:pt x="187670" y="138"/>
                    <a:pt x="187579" y="69"/>
                  </a:cubicBezTo>
                  <a:cubicBezTo>
                    <a:pt x="187544" y="24"/>
                    <a:pt x="187499" y="1"/>
                    <a:pt x="18745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" name="Google Shape;23;p2"/>
            <p:cNvSpPr/>
            <p:nvPr/>
          </p:nvSpPr>
          <p:spPr>
            <a:xfrm>
              <a:off x="937150" y="2104550"/>
              <a:ext cx="6622775" cy="1510475"/>
            </a:xfrm>
            <a:custGeom>
              <a:avLst/>
              <a:gdLst/>
              <a:ahLst/>
              <a:cxnLst/>
              <a:rect l="l" t="t" r="r" b="b"/>
              <a:pathLst>
                <a:path w="264911" h="60419" extrusionOk="0">
                  <a:moveTo>
                    <a:pt x="183" y="0"/>
                  </a:moveTo>
                  <a:cubicBezTo>
                    <a:pt x="91" y="0"/>
                    <a:pt x="0" y="69"/>
                    <a:pt x="0" y="183"/>
                  </a:cubicBezTo>
                  <a:cubicBezTo>
                    <a:pt x="0" y="297"/>
                    <a:pt x="91" y="365"/>
                    <a:pt x="183" y="365"/>
                  </a:cubicBezTo>
                  <a:lnTo>
                    <a:pt x="57177" y="365"/>
                  </a:lnTo>
                  <a:lnTo>
                    <a:pt x="70941" y="14129"/>
                  </a:lnTo>
                  <a:lnTo>
                    <a:pt x="129214" y="14129"/>
                  </a:lnTo>
                  <a:lnTo>
                    <a:pt x="175504" y="60419"/>
                  </a:lnTo>
                  <a:lnTo>
                    <a:pt x="203419" y="60419"/>
                  </a:lnTo>
                  <a:lnTo>
                    <a:pt x="232316" y="31499"/>
                  </a:lnTo>
                  <a:lnTo>
                    <a:pt x="264705" y="31499"/>
                  </a:lnTo>
                  <a:cubicBezTo>
                    <a:pt x="264819" y="31499"/>
                    <a:pt x="264911" y="31430"/>
                    <a:pt x="264911" y="31316"/>
                  </a:cubicBezTo>
                  <a:cubicBezTo>
                    <a:pt x="264911" y="31225"/>
                    <a:pt x="264819" y="31134"/>
                    <a:pt x="264705" y="31134"/>
                  </a:cubicBezTo>
                  <a:lnTo>
                    <a:pt x="232156" y="31134"/>
                  </a:lnTo>
                  <a:lnTo>
                    <a:pt x="203259" y="60031"/>
                  </a:lnTo>
                  <a:lnTo>
                    <a:pt x="175664" y="60031"/>
                  </a:lnTo>
                  <a:lnTo>
                    <a:pt x="129374" y="13764"/>
                  </a:lnTo>
                  <a:lnTo>
                    <a:pt x="71101" y="13764"/>
                  </a:lnTo>
                  <a:lnTo>
                    <a:pt x="5733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" name="Google Shape;24;p2"/>
            <p:cNvSpPr/>
            <p:nvPr/>
          </p:nvSpPr>
          <p:spPr>
            <a:xfrm>
              <a:off x="1664700" y="294775"/>
              <a:ext cx="3135650" cy="766675"/>
            </a:xfrm>
            <a:custGeom>
              <a:avLst/>
              <a:gdLst/>
              <a:ahLst/>
              <a:cxnLst/>
              <a:rect l="l" t="t" r="r" b="b"/>
              <a:pathLst>
                <a:path w="125426" h="30667" extrusionOk="0">
                  <a:moveTo>
                    <a:pt x="125014" y="1"/>
                  </a:moveTo>
                  <a:cubicBezTo>
                    <a:pt x="124917" y="1"/>
                    <a:pt x="124820" y="35"/>
                    <a:pt x="124741" y="103"/>
                  </a:cubicBezTo>
                  <a:lnTo>
                    <a:pt x="111936" y="12931"/>
                  </a:lnTo>
                  <a:lnTo>
                    <a:pt x="47020" y="12931"/>
                  </a:lnTo>
                  <a:lnTo>
                    <a:pt x="30016" y="29913"/>
                  </a:lnTo>
                  <a:lnTo>
                    <a:pt x="388" y="29913"/>
                  </a:lnTo>
                  <a:cubicBezTo>
                    <a:pt x="160" y="29913"/>
                    <a:pt x="0" y="30073"/>
                    <a:pt x="0" y="30301"/>
                  </a:cubicBezTo>
                  <a:cubicBezTo>
                    <a:pt x="0" y="30507"/>
                    <a:pt x="160" y="30666"/>
                    <a:pt x="388" y="30666"/>
                  </a:cubicBezTo>
                  <a:lnTo>
                    <a:pt x="30335" y="30666"/>
                  </a:lnTo>
                  <a:lnTo>
                    <a:pt x="47340" y="13685"/>
                  </a:lnTo>
                  <a:lnTo>
                    <a:pt x="112255" y="13685"/>
                  </a:lnTo>
                  <a:lnTo>
                    <a:pt x="125288" y="651"/>
                  </a:lnTo>
                  <a:cubicBezTo>
                    <a:pt x="125425" y="514"/>
                    <a:pt x="125425" y="263"/>
                    <a:pt x="125288" y="103"/>
                  </a:cubicBezTo>
                  <a:cubicBezTo>
                    <a:pt x="125208" y="35"/>
                    <a:pt x="125111" y="1"/>
                    <a:pt x="1250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" name="Google Shape;25;p2"/>
            <p:cNvSpPr/>
            <p:nvPr/>
          </p:nvSpPr>
          <p:spPr>
            <a:xfrm>
              <a:off x="100600" y="2193550"/>
              <a:ext cx="3410675" cy="530725"/>
            </a:xfrm>
            <a:custGeom>
              <a:avLst/>
              <a:gdLst/>
              <a:ahLst/>
              <a:cxnLst/>
              <a:rect l="l" t="t" r="r" b="b"/>
              <a:pathLst>
                <a:path w="136427" h="21229" extrusionOk="0">
                  <a:moveTo>
                    <a:pt x="20748" y="1"/>
                  </a:moveTo>
                  <a:lnTo>
                    <a:pt x="160" y="20589"/>
                  </a:lnTo>
                  <a:cubicBezTo>
                    <a:pt x="0" y="20726"/>
                    <a:pt x="0" y="20977"/>
                    <a:pt x="160" y="21114"/>
                  </a:cubicBezTo>
                  <a:cubicBezTo>
                    <a:pt x="228" y="21205"/>
                    <a:pt x="342" y="21228"/>
                    <a:pt x="434" y="21228"/>
                  </a:cubicBezTo>
                  <a:cubicBezTo>
                    <a:pt x="525" y="21228"/>
                    <a:pt x="616" y="21205"/>
                    <a:pt x="708" y="21114"/>
                  </a:cubicBezTo>
                  <a:lnTo>
                    <a:pt x="21045" y="777"/>
                  </a:lnTo>
                  <a:lnTo>
                    <a:pt x="85390" y="777"/>
                  </a:lnTo>
                  <a:lnTo>
                    <a:pt x="103307" y="18672"/>
                  </a:lnTo>
                  <a:lnTo>
                    <a:pt x="136039" y="18672"/>
                  </a:lnTo>
                  <a:cubicBezTo>
                    <a:pt x="136267" y="18672"/>
                    <a:pt x="136427" y="18512"/>
                    <a:pt x="136427" y="18307"/>
                  </a:cubicBezTo>
                  <a:cubicBezTo>
                    <a:pt x="136427" y="18078"/>
                    <a:pt x="136267" y="17919"/>
                    <a:pt x="136039" y="17919"/>
                  </a:cubicBezTo>
                  <a:lnTo>
                    <a:pt x="103627" y="17919"/>
                  </a:lnTo>
                  <a:lnTo>
                    <a:pt x="85709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" name="Google Shape;26;p2"/>
            <p:cNvSpPr/>
            <p:nvPr/>
          </p:nvSpPr>
          <p:spPr>
            <a:xfrm>
              <a:off x="106300" y="832600"/>
              <a:ext cx="2024625" cy="395475"/>
            </a:xfrm>
            <a:custGeom>
              <a:avLst/>
              <a:gdLst/>
              <a:ahLst/>
              <a:cxnLst/>
              <a:rect l="l" t="t" r="r" b="b"/>
              <a:pathLst>
                <a:path w="80985" h="15819" extrusionOk="0">
                  <a:moveTo>
                    <a:pt x="206" y="1"/>
                  </a:moveTo>
                  <a:cubicBezTo>
                    <a:pt x="92" y="1"/>
                    <a:pt x="0" y="92"/>
                    <a:pt x="0" y="183"/>
                  </a:cubicBezTo>
                  <a:cubicBezTo>
                    <a:pt x="0" y="297"/>
                    <a:pt x="92" y="389"/>
                    <a:pt x="206" y="389"/>
                  </a:cubicBezTo>
                  <a:lnTo>
                    <a:pt x="37297" y="389"/>
                  </a:lnTo>
                  <a:lnTo>
                    <a:pt x="52750" y="15818"/>
                  </a:lnTo>
                  <a:lnTo>
                    <a:pt x="80779" y="15818"/>
                  </a:lnTo>
                  <a:cubicBezTo>
                    <a:pt x="80893" y="15818"/>
                    <a:pt x="80985" y="15727"/>
                    <a:pt x="80985" y="15636"/>
                  </a:cubicBezTo>
                  <a:cubicBezTo>
                    <a:pt x="80985" y="15522"/>
                    <a:pt x="80893" y="15430"/>
                    <a:pt x="80779" y="15430"/>
                  </a:cubicBezTo>
                  <a:lnTo>
                    <a:pt x="52909" y="15430"/>
                  </a:lnTo>
                  <a:lnTo>
                    <a:pt x="3745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7" name="Google Shape;27;p2"/>
            <p:cNvSpPr/>
            <p:nvPr/>
          </p:nvSpPr>
          <p:spPr>
            <a:xfrm>
              <a:off x="24125" y="1108225"/>
              <a:ext cx="1654850" cy="513025"/>
            </a:xfrm>
            <a:custGeom>
              <a:avLst/>
              <a:gdLst/>
              <a:ahLst/>
              <a:cxnLst/>
              <a:rect l="l" t="t" r="r" b="b"/>
              <a:pathLst>
                <a:path w="66194" h="20521" extrusionOk="0">
                  <a:moveTo>
                    <a:pt x="183" y="0"/>
                  </a:moveTo>
                  <a:cubicBezTo>
                    <a:pt x="92" y="0"/>
                    <a:pt x="1" y="91"/>
                    <a:pt x="1" y="206"/>
                  </a:cubicBezTo>
                  <a:cubicBezTo>
                    <a:pt x="1" y="297"/>
                    <a:pt x="92" y="388"/>
                    <a:pt x="183" y="388"/>
                  </a:cubicBezTo>
                  <a:lnTo>
                    <a:pt x="25245" y="388"/>
                  </a:lnTo>
                  <a:lnTo>
                    <a:pt x="45377" y="20520"/>
                  </a:lnTo>
                  <a:lnTo>
                    <a:pt x="66011" y="20520"/>
                  </a:lnTo>
                  <a:cubicBezTo>
                    <a:pt x="66103" y="20520"/>
                    <a:pt x="66194" y="20429"/>
                    <a:pt x="66194" y="20337"/>
                  </a:cubicBezTo>
                  <a:cubicBezTo>
                    <a:pt x="66194" y="20223"/>
                    <a:pt x="66103" y="20132"/>
                    <a:pt x="66011" y="20132"/>
                  </a:cubicBezTo>
                  <a:lnTo>
                    <a:pt x="45537" y="20132"/>
                  </a:lnTo>
                  <a:lnTo>
                    <a:pt x="254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8" name="Google Shape;28;p2"/>
            <p:cNvSpPr/>
            <p:nvPr/>
          </p:nvSpPr>
          <p:spPr>
            <a:xfrm>
              <a:off x="24125" y="1371850"/>
              <a:ext cx="979225" cy="451975"/>
            </a:xfrm>
            <a:custGeom>
              <a:avLst/>
              <a:gdLst/>
              <a:ahLst/>
              <a:cxnLst/>
              <a:rect l="l" t="t" r="r" b="b"/>
              <a:pathLst>
                <a:path w="39169" h="18079" extrusionOk="0">
                  <a:moveTo>
                    <a:pt x="183" y="0"/>
                  </a:moveTo>
                  <a:cubicBezTo>
                    <a:pt x="92" y="0"/>
                    <a:pt x="1" y="92"/>
                    <a:pt x="1" y="206"/>
                  </a:cubicBezTo>
                  <a:cubicBezTo>
                    <a:pt x="1" y="297"/>
                    <a:pt x="92" y="388"/>
                    <a:pt x="183" y="388"/>
                  </a:cubicBezTo>
                  <a:lnTo>
                    <a:pt x="21182" y="388"/>
                  </a:lnTo>
                  <a:lnTo>
                    <a:pt x="38826" y="18010"/>
                  </a:lnTo>
                  <a:cubicBezTo>
                    <a:pt x="38849" y="18055"/>
                    <a:pt x="38895" y="18078"/>
                    <a:pt x="38940" y="18078"/>
                  </a:cubicBezTo>
                  <a:cubicBezTo>
                    <a:pt x="39009" y="18078"/>
                    <a:pt x="39055" y="18055"/>
                    <a:pt x="39077" y="18010"/>
                  </a:cubicBezTo>
                  <a:cubicBezTo>
                    <a:pt x="39169" y="17941"/>
                    <a:pt x="39169" y="17827"/>
                    <a:pt x="39077" y="17736"/>
                  </a:cubicBezTo>
                  <a:lnTo>
                    <a:pt x="2134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" name="Google Shape;29;p2"/>
            <p:cNvSpPr/>
            <p:nvPr/>
          </p:nvSpPr>
          <p:spPr>
            <a:xfrm>
              <a:off x="5585500" y="1408375"/>
              <a:ext cx="1529900" cy="580350"/>
            </a:xfrm>
            <a:custGeom>
              <a:avLst/>
              <a:gdLst/>
              <a:ahLst/>
              <a:cxnLst/>
              <a:rect l="l" t="t" r="r" b="b"/>
              <a:pathLst>
                <a:path w="61196" h="23214" extrusionOk="0">
                  <a:moveTo>
                    <a:pt x="49121" y="0"/>
                  </a:moveTo>
                  <a:lnTo>
                    <a:pt x="26661" y="22460"/>
                  </a:lnTo>
                  <a:lnTo>
                    <a:pt x="389" y="22460"/>
                  </a:lnTo>
                  <a:cubicBezTo>
                    <a:pt x="161" y="22460"/>
                    <a:pt x="1" y="22620"/>
                    <a:pt x="1" y="22848"/>
                  </a:cubicBezTo>
                  <a:cubicBezTo>
                    <a:pt x="1" y="23054"/>
                    <a:pt x="161" y="23214"/>
                    <a:pt x="389" y="23214"/>
                  </a:cubicBezTo>
                  <a:lnTo>
                    <a:pt x="26980" y="23214"/>
                  </a:lnTo>
                  <a:lnTo>
                    <a:pt x="49441" y="776"/>
                  </a:lnTo>
                  <a:lnTo>
                    <a:pt x="60808" y="776"/>
                  </a:lnTo>
                  <a:cubicBezTo>
                    <a:pt x="61013" y="776"/>
                    <a:pt x="61196" y="594"/>
                    <a:pt x="61196" y="388"/>
                  </a:cubicBezTo>
                  <a:cubicBezTo>
                    <a:pt x="61196" y="183"/>
                    <a:pt x="61013" y="0"/>
                    <a:pt x="6080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0" name="Google Shape;30;p2"/>
            <p:cNvSpPr/>
            <p:nvPr/>
          </p:nvSpPr>
          <p:spPr>
            <a:xfrm>
              <a:off x="5953000" y="3543100"/>
              <a:ext cx="134700" cy="134700"/>
            </a:xfrm>
            <a:custGeom>
              <a:avLst/>
              <a:gdLst/>
              <a:ahLst/>
              <a:cxnLst/>
              <a:rect l="l" t="t" r="r" b="b"/>
              <a:pathLst>
                <a:path w="5388" h="5388" extrusionOk="0">
                  <a:moveTo>
                    <a:pt x="2694" y="366"/>
                  </a:moveTo>
                  <a:cubicBezTo>
                    <a:pt x="3972" y="366"/>
                    <a:pt x="5022" y="1416"/>
                    <a:pt x="5022" y="2694"/>
                  </a:cubicBezTo>
                  <a:cubicBezTo>
                    <a:pt x="5022" y="3949"/>
                    <a:pt x="3972" y="4999"/>
                    <a:pt x="2694" y="4999"/>
                  </a:cubicBezTo>
                  <a:cubicBezTo>
                    <a:pt x="1416" y="4999"/>
                    <a:pt x="388" y="3949"/>
                    <a:pt x="388" y="2694"/>
                  </a:cubicBezTo>
                  <a:cubicBezTo>
                    <a:pt x="388" y="1416"/>
                    <a:pt x="1416" y="366"/>
                    <a:pt x="2694" y="366"/>
                  </a:cubicBezTo>
                  <a:close/>
                  <a:moveTo>
                    <a:pt x="2694" y="1"/>
                  </a:moveTo>
                  <a:cubicBezTo>
                    <a:pt x="1210" y="1"/>
                    <a:pt x="0" y="1187"/>
                    <a:pt x="0" y="2694"/>
                  </a:cubicBezTo>
                  <a:cubicBezTo>
                    <a:pt x="0" y="4178"/>
                    <a:pt x="1210" y="5387"/>
                    <a:pt x="2694" y="5387"/>
                  </a:cubicBezTo>
                  <a:cubicBezTo>
                    <a:pt x="4177" y="5387"/>
                    <a:pt x="5387" y="4178"/>
                    <a:pt x="5387" y="2694"/>
                  </a:cubicBezTo>
                  <a:cubicBezTo>
                    <a:pt x="5387" y="1187"/>
                    <a:pt x="4177" y="1"/>
                    <a:pt x="26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1" name="Google Shape;31;p2"/>
            <p:cNvSpPr/>
            <p:nvPr/>
          </p:nvSpPr>
          <p:spPr>
            <a:xfrm>
              <a:off x="5976400" y="3566500"/>
              <a:ext cx="87900" cy="87325"/>
            </a:xfrm>
            <a:custGeom>
              <a:avLst/>
              <a:gdLst/>
              <a:ahLst/>
              <a:cxnLst/>
              <a:rect l="l" t="t" r="r" b="b"/>
              <a:pathLst>
                <a:path w="3516" h="3493" extrusionOk="0">
                  <a:moveTo>
                    <a:pt x="1758" y="0"/>
                  </a:moveTo>
                  <a:cubicBezTo>
                    <a:pt x="799" y="0"/>
                    <a:pt x="0" y="776"/>
                    <a:pt x="0" y="1758"/>
                  </a:cubicBezTo>
                  <a:cubicBezTo>
                    <a:pt x="0" y="2717"/>
                    <a:pt x="799" y="3493"/>
                    <a:pt x="1758" y="3493"/>
                  </a:cubicBezTo>
                  <a:cubicBezTo>
                    <a:pt x="2739" y="3493"/>
                    <a:pt x="3515" y="2717"/>
                    <a:pt x="3515" y="1758"/>
                  </a:cubicBezTo>
                  <a:cubicBezTo>
                    <a:pt x="3515" y="776"/>
                    <a:pt x="2739" y="0"/>
                    <a:pt x="17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2" name="Google Shape;32;p2"/>
            <p:cNvSpPr/>
            <p:nvPr/>
          </p:nvSpPr>
          <p:spPr>
            <a:xfrm>
              <a:off x="5421175" y="2256325"/>
              <a:ext cx="134700" cy="134700"/>
            </a:xfrm>
            <a:custGeom>
              <a:avLst/>
              <a:gdLst/>
              <a:ahLst/>
              <a:cxnLst/>
              <a:rect l="l" t="t" r="r" b="b"/>
              <a:pathLst>
                <a:path w="5388" h="5388" extrusionOk="0">
                  <a:moveTo>
                    <a:pt x="2694" y="389"/>
                  </a:moveTo>
                  <a:cubicBezTo>
                    <a:pt x="3972" y="389"/>
                    <a:pt x="4999" y="1416"/>
                    <a:pt x="4999" y="2694"/>
                  </a:cubicBezTo>
                  <a:cubicBezTo>
                    <a:pt x="4999" y="3972"/>
                    <a:pt x="3972" y="5022"/>
                    <a:pt x="2694" y="5022"/>
                  </a:cubicBezTo>
                  <a:cubicBezTo>
                    <a:pt x="1415" y="5022"/>
                    <a:pt x="365" y="3972"/>
                    <a:pt x="365" y="2694"/>
                  </a:cubicBezTo>
                  <a:cubicBezTo>
                    <a:pt x="365" y="1416"/>
                    <a:pt x="1415" y="389"/>
                    <a:pt x="2694" y="389"/>
                  </a:cubicBezTo>
                  <a:close/>
                  <a:moveTo>
                    <a:pt x="2694" y="1"/>
                  </a:moveTo>
                  <a:cubicBezTo>
                    <a:pt x="1210" y="1"/>
                    <a:pt x="0" y="1210"/>
                    <a:pt x="0" y="2694"/>
                  </a:cubicBezTo>
                  <a:cubicBezTo>
                    <a:pt x="0" y="4178"/>
                    <a:pt x="1210" y="5387"/>
                    <a:pt x="2694" y="5387"/>
                  </a:cubicBezTo>
                  <a:cubicBezTo>
                    <a:pt x="4177" y="5387"/>
                    <a:pt x="5387" y="4178"/>
                    <a:pt x="5387" y="2694"/>
                  </a:cubicBezTo>
                  <a:cubicBezTo>
                    <a:pt x="5387" y="1210"/>
                    <a:pt x="4177" y="1"/>
                    <a:pt x="26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3" name="Google Shape;33;p2"/>
            <p:cNvSpPr/>
            <p:nvPr/>
          </p:nvSpPr>
          <p:spPr>
            <a:xfrm>
              <a:off x="5444575" y="2279725"/>
              <a:ext cx="87900" cy="87900"/>
            </a:xfrm>
            <a:custGeom>
              <a:avLst/>
              <a:gdLst/>
              <a:ahLst/>
              <a:cxnLst/>
              <a:rect l="l" t="t" r="r" b="b"/>
              <a:pathLst>
                <a:path w="3516" h="3516" extrusionOk="0">
                  <a:moveTo>
                    <a:pt x="1758" y="0"/>
                  </a:moveTo>
                  <a:cubicBezTo>
                    <a:pt x="776" y="0"/>
                    <a:pt x="0" y="799"/>
                    <a:pt x="0" y="1758"/>
                  </a:cubicBezTo>
                  <a:cubicBezTo>
                    <a:pt x="0" y="2739"/>
                    <a:pt x="776" y="3516"/>
                    <a:pt x="1758" y="3516"/>
                  </a:cubicBezTo>
                  <a:cubicBezTo>
                    <a:pt x="2716" y="3516"/>
                    <a:pt x="3515" y="2739"/>
                    <a:pt x="3515" y="1758"/>
                  </a:cubicBezTo>
                  <a:cubicBezTo>
                    <a:pt x="3515" y="799"/>
                    <a:pt x="2716" y="0"/>
                    <a:pt x="17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4" name="Google Shape;34;p2"/>
            <p:cNvSpPr/>
            <p:nvPr/>
          </p:nvSpPr>
          <p:spPr>
            <a:xfrm>
              <a:off x="5459400" y="1912225"/>
              <a:ext cx="134700" cy="134700"/>
            </a:xfrm>
            <a:custGeom>
              <a:avLst/>
              <a:gdLst/>
              <a:ahLst/>
              <a:cxnLst/>
              <a:rect l="l" t="t" r="r" b="b"/>
              <a:pathLst>
                <a:path w="5388" h="5388" extrusionOk="0">
                  <a:moveTo>
                    <a:pt x="2694" y="366"/>
                  </a:moveTo>
                  <a:cubicBezTo>
                    <a:pt x="3972" y="366"/>
                    <a:pt x="4999" y="1416"/>
                    <a:pt x="4999" y="2694"/>
                  </a:cubicBezTo>
                  <a:cubicBezTo>
                    <a:pt x="4999" y="3973"/>
                    <a:pt x="3972" y="5000"/>
                    <a:pt x="2694" y="5000"/>
                  </a:cubicBezTo>
                  <a:cubicBezTo>
                    <a:pt x="1416" y="5000"/>
                    <a:pt x="389" y="3973"/>
                    <a:pt x="389" y="2694"/>
                  </a:cubicBezTo>
                  <a:cubicBezTo>
                    <a:pt x="389" y="1416"/>
                    <a:pt x="1416" y="366"/>
                    <a:pt x="2694" y="366"/>
                  </a:cubicBezTo>
                  <a:close/>
                  <a:moveTo>
                    <a:pt x="2694" y="1"/>
                  </a:moveTo>
                  <a:cubicBezTo>
                    <a:pt x="1210" y="1"/>
                    <a:pt x="1" y="1211"/>
                    <a:pt x="1" y="2694"/>
                  </a:cubicBezTo>
                  <a:cubicBezTo>
                    <a:pt x="1" y="4178"/>
                    <a:pt x="1210" y="5388"/>
                    <a:pt x="2694" y="5388"/>
                  </a:cubicBezTo>
                  <a:cubicBezTo>
                    <a:pt x="4178" y="5388"/>
                    <a:pt x="5387" y="4178"/>
                    <a:pt x="5387" y="2694"/>
                  </a:cubicBezTo>
                  <a:cubicBezTo>
                    <a:pt x="5387" y="1211"/>
                    <a:pt x="4178" y="1"/>
                    <a:pt x="26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5" name="Google Shape;35;p2"/>
            <p:cNvSpPr/>
            <p:nvPr/>
          </p:nvSpPr>
          <p:spPr>
            <a:xfrm>
              <a:off x="5482800" y="1935625"/>
              <a:ext cx="87900" cy="87900"/>
            </a:xfrm>
            <a:custGeom>
              <a:avLst/>
              <a:gdLst/>
              <a:ahLst/>
              <a:cxnLst/>
              <a:rect l="l" t="t" r="r" b="b"/>
              <a:pathLst>
                <a:path w="3516" h="3516" extrusionOk="0">
                  <a:moveTo>
                    <a:pt x="1758" y="1"/>
                  </a:moveTo>
                  <a:cubicBezTo>
                    <a:pt x="799" y="1"/>
                    <a:pt x="0" y="777"/>
                    <a:pt x="0" y="1758"/>
                  </a:cubicBezTo>
                  <a:cubicBezTo>
                    <a:pt x="0" y="2717"/>
                    <a:pt x="799" y="3516"/>
                    <a:pt x="1758" y="3516"/>
                  </a:cubicBezTo>
                  <a:cubicBezTo>
                    <a:pt x="2739" y="3516"/>
                    <a:pt x="3515" y="2717"/>
                    <a:pt x="3515" y="1758"/>
                  </a:cubicBezTo>
                  <a:cubicBezTo>
                    <a:pt x="3515" y="777"/>
                    <a:pt x="2739" y="1"/>
                    <a:pt x="175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6" name="Google Shape;36;p2"/>
            <p:cNvSpPr/>
            <p:nvPr/>
          </p:nvSpPr>
          <p:spPr>
            <a:xfrm>
              <a:off x="4736975" y="1935625"/>
              <a:ext cx="87900" cy="87900"/>
            </a:xfrm>
            <a:custGeom>
              <a:avLst/>
              <a:gdLst/>
              <a:ahLst/>
              <a:cxnLst/>
              <a:rect l="l" t="t" r="r" b="b"/>
              <a:pathLst>
                <a:path w="3516" h="3516" extrusionOk="0">
                  <a:moveTo>
                    <a:pt x="1758" y="1"/>
                  </a:moveTo>
                  <a:cubicBezTo>
                    <a:pt x="777" y="1"/>
                    <a:pt x="1" y="777"/>
                    <a:pt x="1" y="1758"/>
                  </a:cubicBezTo>
                  <a:cubicBezTo>
                    <a:pt x="1" y="2717"/>
                    <a:pt x="777" y="3516"/>
                    <a:pt x="1758" y="3516"/>
                  </a:cubicBezTo>
                  <a:cubicBezTo>
                    <a:pt x="2717" y="3516"/>
                    <a:pt x="3516" y="2717"/>
                    <a:pt x="3516" y="1758"/>
                  </a:cubicBezTo>
                  <a:cubicBezTo>
                    <a:pt x="3516" y="777"/>
                    <a:pt x="2717" y="1"/>
                    <a:pt x="175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7" name="Google Shape;37;p2"/>
            <p:cNvSpPr/>
            <p:nvPr/>
          </p:nvSpPr>
          <p:spPr>
            <a:xfrm>
              <a:off x="7044625" y="2632950"/>
              <a:ext cx="87900" cy="87325"/>
            </a:xfrm>
            <a:custGeom>
              <a:avLst/>
              <a:gdLst/>
              <a:ahLst/>
              <a:cxnLst/>
              <a:rect l="l" t="t" r="r" b="b"/>
              <a:pathLst>
                <a:path w="3516" h="3493" extrusionOk="0">
                  <a:moveTo>
                    <a:pt x="1758" y="0"/>
                  </a:moveTo>
                  <a:cubicBezTo>
                    <a:pt x="799" y="0"/>
                    <a:pt x="0" y="776"/>
                    <a:pt x="0" y="1735"/>
                  </a:cubicBezTo>
                  <a:cubicBezTo>
                    <a:pt x="0" y="2716"/>
                    <a:pt x="799" y="3493"/>
                    <a:pt x="1758" y="3493"/>
                  </a:cubicBezTo>
                  <a:cubicBezTo>
                    <a:pt x="2739" y="3493"/>
                    <a:pt x="3515" y="2716"/>
                    <a:pt x="3515" y="1735"/>
                  </a:cubicBezTo>
                  <a:cubicBezTo>
                    <a:pt x="3515" y="776"/>
                    <a:pt x="2739" y="0"/>
                    <a:pt x="17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8" name="Google Shape;38;p2"/>
            <p:cNvSpPr/>
            <p:nvPr/>
          </p:nvSpPr>
          <p:spPr>
            <a:xfrm>
              <a:off x="4222850" y="1085400"/>
              <a:ext cx="134675" cy="134675"/>
            </a:xfrm>
            <a:custGeom>
              <a:avLst/>
              <a:gdLst/>
              <a:ahLst/>
              <a:cxnLst/>
              <a:rect l="l" t="t" r="r" b="b"/>
              <a:pathLst>
                <a:path w="5387" h="5387" extrusionOk="0">
                  <a:moveTo>
                    <a:pt x="2694" y="388"/>
                  </a:moveTo>
                  <a:cubicBezTo>
                    <a:pt x="3972" y="388"/>
                    <a:pt x="5022" y="1415"/>
                    <a:pt x="5022" y="2694"/>
                  </a:cubicBezTo>
                  <a:cubicBezTo>
                    <a:pt x="5022" y="3972"/>
                    <a:pt x="3972" y="4999"/>
                    <a:pt x="2694" y="4999"/>
                  </a:cubicBezTo>
                  <a:cubicBezTo>
                    <a:pt x="1415" y="4999"/>
                    <a:pt x="388" y="3972"/>
                    <a:pt x="388" y="2694"/>
                  </a:cubicBezTo>
                  <a:cubicBezTo>
                    <a:pt x="388" y="1415"/>
                    <a:pt x="1415" y="388"/>
                    <a:pt x="2694" y="388"/>
                  </a:cubicBezTo>
                  <a:close/>
                  <a:moveTo>
                    <a:pt x="2694" y="0"/>
                  </a:moveTo>
                  <a:cubicBezTo>
                    <a:pt x="1210" y="0"/>
                    <a:pt x="0" y="1210"/>
                    <a:pt x="0" y="2694"/>
                  </a:cubicBezTo>
                  <a:cubicBezTo>
                    <a:pt x="0" y="4177"/>
                    <a:pt x="1210" y="5387"/>
                    <a:pt x="2694" y="5387"/>
                  </a:cubicBezTo>
                  <a:cubicBezTo>
                    <a:pt x="4177" y="5387"/>
                    <a:pt x="5387" y="4177"/>
                    <a:pt x="5387" y="2694"/>
                  </a:cubicBezTo>
                  <a:cubicBezTo>
                    <a:pt x="5387" y="1210"/>
                    <a:pt x="4177" y="0"/>
                    <a:pt x="26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39" name="Google Shape;39;p2"/>
            <p:cNvSpPr/>
            <p:nvPr/>
          </p:nvSpPr>
          <p:spPr>
            <a:xfrm>
              <a:off x="4246800" y="1108775"/>
              <a:ext cx="87350" cy="87925"/>
            </a:xfrm>
            <a:custGeom>
              <a:avLst/>
              <a:gdLst/>
              <a:ahLst/>
              <a:cxnLst/>
              <a:rect l="l" t="t" r="r" b="b"/>
              <a:pathLst>
                <a:path w="3494" h="3517" extrusionOk="0">
                  <a:moveTo>
                    <a:pt x="1736" y="1"/>
                  </a:moveTo>
                  <a:cubicBezTo>
                    <a:pt x="777" y="1"/>
                    <a:pt x="1" y="800"/>
                    <a:pt x="1" y="1759"/>
                  </a:cubicBezTo>
                  <a:cubicBezTo>
                    <a:pt x="1" y="2717"/>
                    <a:pt x="777" y="3516"/>
                    <a:pt x="1736" y="3516"/>
                  </a:cubicBezTo>
                  <a:cubicBezTo>
                    <a:pt x="2717" y="3516"/>
                    <a:pt x="3493" y="2717"/>
                    <a:pt x="3493" y="1759"/>
                  </a:cubicBezTo>
                  <a:cubicBezTo>
                    <a:pt x="3493" y="800"/>
                    <a:pt x="2717" y="1"/>
                    <a:pt x="173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" name="Google Shape;40;p2"/>
            <p:cNvSpPr/>
            <p:nvPr/>
          </p:nvSpPr>
          <p:spPr>
            <a:xfrm>
              <a:off x="3502700" y="2585000"/>
              <a:ext cx="134700" cy="134700"/>
            </a:xfrm>
            <a:custGeom>
              <a:avLst/>
              <a:gdLst/>
              <a:ahLst/>
              <a:cxnLst/>
              <a:rect l="l" t="t" r="r" b="b"/>
              <a:pathLst>
                <a:path w="5388" h="5388" extrusionOk="0">
                  <a:moveTo>
                    <a:pt x="2694" y="389"/>
                  </a:moveTo>
                  <a:cubicBezTo>
                    <a:pt x="3972" y="389"/>
                    <a:pt x="4999" y="1416"/>
                    <a:pt x="4999" y="2694"/>
                  </a:cubicBezTo>
                  <a:cubicBezTo>
                    <a:pt x="4999" y="3973"/>
                    <a:pt x="3972" y="5000"/>
                    <a:pt x="2694" y="5000"/>
                  </a:cubicBezTo>
                  <a:cubicBezTo>
                    <a:pt x="1416" y="5000"/>
                    <a:pt x="389" y="3973"/>
                    <a:pt x="389" y="2694"/>
                  </a:cubicBezTo>
                  <a:cubicBezTo>
                    <a:pt x="389" y="1416"/>
                    <a:pt x="1416" y="389"/>
                    <a:pt x="2694" y="389"/>
                  </a:cubicBezTo>
                  <a:close/>
                  <a:moveTo>
                    <a:pt x="2694" y="1"/>
                  </a:moveTo>
                  <a:cubicBezTo>
                    <a:pt x="1210" y="1"/>
                    <a:pt x="1" y="1211"/>
                    <a:pt x="1" y="2694"/>
                  </a:cubicBezTo>
                  <a:cubicBezTo>
                    <a:pt x="1" y="4178"/>
                    <a:pt x="1210" y="5388"/>
                    <a:pt x="2694" y="5388"/>
                  </a:cubicBezTo>
                  <a:cubicBezTo>
                    <a:pt x="4178" y="5388"/>
                    <a:pt x="5387" y="4178"/>
                    <a:pt x="5387" y="2694"/>
                  </a:cubicBezTo>
                  <a:cubicBezTo>
                    <a:pt x="5387" y="1211"/>
                    <a:pt x="4178" y="1"/>
                    <a:pt x="26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" name="Google Shape;41;p2"/>
            <p:cNvSpPr/>
            <p:nvPr/>
          </p:nvSpPr>
          <p:spPr>
            <a:xfrm>
              <a:off x="3526100" y="2608400"/>
              <a:ext cx="87900" cy="87900"/>
            </a:xfrm>
            <a:custGeom>
              <a:avLst/>
              <a:gdLst/>
              <a:ahLst/>
              <a:cxnLst/>
              <a:rect l="l" t="t" r="r" b="b"/>
              <a:pathLst>
                <a:path w="3516" h="3516" extrusionOk="0">
                  <a:moveTo>
                    <a:pt x="1758" y="1"/>
                  </a:moveTo>
                  <a:cubicBezTo>
                    <a:pt x="776" y="1"/>
                    <a:pt x="0" y="777"/>
                    <a:pt x="0" y="1758"/>
                  </a:cubicBezTo>
                  <a:cubicBezTo>
                    <a:pt x="0" y="2717"/>
                    <a:pt x="776" y="3516"/>
                    <a:pt x="1758" y="3516"/>
                  </a:cubicBezTo>
                  <a:cubicBezTo>
                    <a:pt x="2717" y="3516"/>
                    <a:pt x="3516" y="2717"/>
                    <a:pt x="3516" y="1758"/>
                  </a:cubicBezTo>
                  <a:cubicBezTo>
                    <a:pt x="3516" y="777"/>
                    <a:pt x="2717" y="1"/>
                    <a:pt x="175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" name="Google Shape;42;p2"/>
            <p:cNvSpPr/>
            <p:nvPr/>
          </p:nvSpPr>
          <p:spPr>
            <a:xfrm>
              <a:off x="2281550" y="1156150"/>
              <a:ext cx="134700" cy="134700"/>
            </a:xfrm>
            <a:custGeom>
              <a:avLst/>
              <a:gdLst/>
              <a:ahLst/>
              <a:cxnLst/>
              <a:rect l="l" t="t" r="r" b="b"/>
              <a:pathLst>
                <a:path w="5388" h="5388" extrusionOk="0">
                  <a:moveTo>
                    <a:pt x="2694" y="366"/>
                  </a:moveTo>
                  <a:cubicBezTo>
                    <a:pt x="3972" y="366"/>
                    <a:pt x="4999" y="1416"/>
                    <a:pt x="4999" y="2694"/>
                  </a:cubicBezTo>
                  <a:cubicBezTo>
                    <a:pt x="4999" y="3972"/>
                    <a:pt x="3972" y="4999"/>
                    <a:pt x="2694" y="4999"/>
                  </a:cubicBezTo>
                  <a:cubicBezTo>
                    <a:pt x="1416" y="4999"/>
                    <a:pt x="366" y="3972"/>
                    <a:pt x="366" y="2694"/>
                  </a:cubicBezTo>
                  <a:cubicBezTo>
                    <a:pt x="366" y="1416"/>
                    <a:pt x="1416" y="366"/>
                    <a:pt x="2694" y="366"/>
                  </a:cubicBezTo>
                  <a:close/>
                  <a:moveTo>
                    <a:pt x="2694" y="0"/>
                  </a:moveTo>
                  <a:cubicBezTo>
                    <a:pt x="1210" y="0"/>
                    <a:pt x="0" y="1210"/>
                    <a:pt x="0" y="2694"/>
                  </a:cubicBezTo>
                  <a:cubicBezTo>
                    <a:pt x="0" y="4178"/>
                    <a:pt x="1210" y="5387"/>
                    <a:pt x="2694" y="5387"/>
                  </a:cubicBezTo>
                  <a:cubicBezTo>
                    <a:pt x="4177" y="5387"/>
                    <a:pt x="5387" y="4178"/>
                    <a:pt x="5387" y="2694"/>
                  </a:cubicBezTo>
                  <a:cubicBezTo>
                    <a:pt x="5387" y="1210"/>
                    <a:pt x="4177" y="0"/>
                    <a:pt x="26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" name="Google Shape;43;p2"/>
            <p:cNvSpPr/>
            <p:nvPr/>
          </p:nvSpPr>
          <p:spPr>
            <a:xfrm>
              <a:off x="2304950" y="1179550"/>
              <a:ext cx="87325" cy="87900"/>
            </a:xfrm>
            <a:custGeom>
              <a:avLst/>
              <a:gdLst/>
              <a:ahLst/>
              <a:cxnLst/>
              <a:rect l="l" t="t" r="r" b="b"/>
              <a:pathLst>
                <a:path w="3493" h="3516" extrusionOk="0">
                  <a:moveTo>
                    <a:pt x="1758" y="0"/>
                  </a:moveTo>
                  <a:cubicBezTo>
                    <a:pt x="776" y="0"/>
                    <a:pt x="0" y="776"/>
                    <a:pt x="0" y="1758"/>
                  </a:cubicBezTo>
                  <a:cubicBezTo>
                    <a:pt x="0" y="2717"/>
                    <a:pt x="776" y="3515"/>
                    <a:pt x="1758" y="3515"/>
                  </a:cubicBezTo>
                  <a:cubicBezTo>
                    <a:pt x="2716" y="3515"/>
                    <a:pt x="3493" y="2717"/>
                    <a:pt x="3493" y="1758"/>
                  </a:cubicBezTo>
                  <a:cubicBezTo>
                    <a:pt x="3493" y="776"/>
                    <a:pt x="2716" y="0"/>
                    <a:pt x="17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" name="Google Shape;44;p2"/>
            <p:cNvSpPr/>
            <p:nvPr/>
          </p:nvSpPr>
          <p:spPr>
            <a:xfrm>
              <a:off x="1577950" y="1004925"/>
              <a:ext cx="94750" cy="94750"/>
            </a:xfrm>
            <a:custGeom>
              <a:avLst/>
              <a:gdLst/>
              <a:ahLst/>
              <a:cxnLst/>
              <a:rect l="l" t="t" r="r" b="b"/>
              <a:pathLst>
                <a:path w="3790" h="3790" extrusionOk="0">
                  <a:moveTo>
                    <a:pt x="1895" y="366"/>
                  </a:moveTo>
                  <a:cubicBezTo>
                    <a:pt x="2717" y="366"/>
                    <a:pt x="3402" y="1051"/>
                    <a:pt x="3402" y="1895"/>
                  </a:cubicBezTo>
                  <a:cubicBezTo>
                    <a:pt x="3402" y="2717"/>
                    <a:pt x="2717" y="3402"/>
                    <a:pt x="1895" y="3402"/>
                  </a:cubicBezTo>
                  <a:cubicBezTo>
                    <a:pt x="1051" y="3402"/>
                    <a:pt x="366" y="2717"/>
                    <a:pt x="366" y="1895"/>
                  </a:cubicBezTo>
                  <a:cubicBezTo>
                    <a:pt x="366" y="1051"/>
                    <a:pt x="1051" y="366"/>
                    <a:pt x="1895" y="366"/>
                  </a:cubicBezTo>
                  <a:close/>
                  <a:moveTo>
                    <a:pt x="1895" y="1"/>
                  </a:moveTo>
                  <a:cubicBezTo>
                    <a:pt x="845" y="1"/>
                    <a:pt x="1" y="845"/>
                    <a:pt x="1" y="1895"/>
                  </a:cubicBezTo>
                  <a:cubicBezTo>
                    <a:pt x="1" y="2922"/>
                    <a:pt x="845" y="3790"/>
                    <a:pt x="1895" y="3790"/>
                  </a:cubicBezTo>
                  <a:cubicBezTo>
                    <a:pt x="2922" y="3790"/>
                    <a:pt x="3790" y="2922"/>
                    <a:pt x="3790" y="1895"/>
                  </a:cubicBezTo>
                  <a:cubicBezTo>
                    <a:pt x="3790" y="845"/>
                    <a:pt x="2922" y="1"/>
                    <a:pt x="18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" name="Google Shape;45;p2"/>
            <p:cNvSpPr/>
            <p:nvPr/>
          </p:nvSpPr>
          <p:spPr>
            <a:xfrm>
              <a:off x="1595075" y="1022050"/>
              <a:ext cx="59950" cy="59950"/>
            </a:xfrm>
            <a:custGeom>
              <a:avLst/>
              <a:gdLst/>
              <a:ahLst/>
              <a:cxnLst/>
              <a:rect l="l" t="t" r="r" b="b"/>
              <a:pathLst>
                <a:path w="2398" h="2398" extrusionOk="0">
                  <a:moveTo>
                    <a:pt x="1210" y="1"/>
                  </a:moveTo>
                  <a:cubicBezTo>
                    <a:pt x="548" y="1"/>
                    <a:pt x="1" y="548"/>
                    <a:pt x="1" y="1210"/>
                  </a:cubicBezTo>
                  <a:cubicBezTo>
                    <a:pt x="1" y="1872"/>
                    <a:pt x="548" y="2397"/>
                    <a:pt x="1210" y="2397"/>
                  </a:cubicBezTo>
                  <a:cubicBezTo>
                    <a:pt x="1872" y="2397"/>
                    <a:pt x="2397" y="1872"/>
                    <a:pt x="2397" y="1210"/>
                  </a:cubicBezTo>
                  <a:cubicBezTo>
                    <a:pt x="2397" y="548"/>
                    <a:pt x="1872" y="1"/>
                    <a:pt x="121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" name="Google Shape;46;p2"/>
            <p:cNvSpPr/>
            <p:nvPr/>
          </p:nvSpPr>
          <p:spPr>
            <a:xfrm>
              <a:off x="2892125" y="1170425"/>
              <a:ext cx="106150" cy="106150"/>
            </a:xfrm>
            <a:custGeom>
              <a:avLst/>
              <a:gdLst/>
              <a:ahLst/>
              <a:cxnLst/>
              <a:rect l="l" t="t" r="r" b="b"/>
              <a:pathLst>
                <a:path w="4246" h="4246" extrusionOk="0">
                  <a:moveTo>
                    <a:pt x="2123" y="0"/>
                  </a:moveTo>
                  <a:cubicBezTo>
                    <a:pt x="959" y="0"/>
                    <a:pt x="0" y="936"/>
                    <a:pt x="0" y="2123"/>
                  </a:cubicBezTo>
                  <a:cubicBezTo>
                    <a:pt x="0" y="3287"/>
                    <a:pt x="959" y="4246"/>
                    <a:pt x="2123" y="4246"/>
                  </a:cubicBezTo>
                  <a:cubicBezTo>
                    <a:pt x="3310" y="4246"/>
                    <a:pt x="4246" y="3287"/>
                    <a:pt x="4246" y="2123"/>
                  </a:cubicBezTo>
                  <a:cubicBezTo>
                    <a:pt x="4246" y="936"/>
                    <a:pt x="3310" y="0"/>
                    <a:pt x="21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7" name="Google Shape;47;p2"/>
            <p:cNvSpPr/>
            <p:nvPr/>
          </p:nvSpPr>
          <p:spPr>
            <a:xfrm>
              <a:off x="7004675" y="1366150"/>
              <a:ext cx="106150" cy="106150"/>
            </a:xfrm>
            <a:custGeom>
              <a:avLst/>
              <a:gdLst/>
              <a:ahLst/>
              <a:cxnLst/>
              <a:rect l="l" t="t" r="r" b="b"/>
              <a:pathLst>
                <a:path w="4246" h="4246" extrusionOk="0">
                  <a:moveTo>
                    <a:pt x="2123" y="0"/>
                  </a:moveTo>
                  <a:cubicBezTo>
                    <a:pt x="936" y="0"/>
                    <a:pt x="0" y="959"/>
                    <a:pt x="0" y="2123"/>
                  </a:cubicBezTo>
                  <a:cubicBezTo>
                    <a:pt x="0" y="3310"/>
                    <a:pt x="936" y="4246"/>
                    <a:pt x="2123" y="4246"/>
                  </a:cubicBezTo>
                  <a:cubicBezTo>
                    <a:pt x="3287" y="4246"/>
                    <a:pt x="4246" y="3310"/>
                    <a:pt x="4246" y="2123"/>
                  </a:cubicBezTo>
                  <a:cubicBezTo>
                    <a:pt x="4246" y="959"/>
                    <a:pt x="3287" y="0"/>
                    <a:pt x="21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8" name="Google Shape;48;p2"/>
            <p:cNvSpPr/>
            <p:nvPr/>
          </p:nvSpPr>
          <p:spPr>
            <a:xfrm>
              <a:off x="6446600" y="2270600"/>
              <a:ext cx="106150" cy="106150"/>
            </a:xfrm>
            <a:custGeom>
              <a:avLst/>
              <a:gdLst/>
              <a:ahLst/>
              <a:cxnLst/>
              <a:rect l="l" t="t" r="r" b="b"/>
              <a:pathLst>
                <a:path w="4246" h="4246" extrusionOk="0">
                  <a:moveTo>
                    <a:pt x="2123" y="0"/>
                  </a:moveTo>
                  <a:cubicBezTo>
                    <a:pt x="959" y="0"/>
                    <a:pt x="0" y="959"/>
                    <a:pt x="0" y="2123"/>
                  </a:cubicBezTo>
                  <a:cubicBezTo>
                    <a:pt x="0" y="3310"/>
                    <a:pt x="959" y="4246"/>
                    <a:pt x="2123" y="4246"/>
                  </a:cubicBezTo>
                  <a:cubicBezTo>
                    <a:pt x="3310" y="4246"/>
                    <a:pt x="4246" y="3310"/>
                    <a:pt x="4246" y="2123"/>
                  </a:cubicBezTo>
                  <a:cubicBezTo>
                    <a:pt x="4246" y="959"/>
                    <a:pt x="3310" y="0"/>
                    <a:pt x="212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9" name="Google Shape;49;p2"/>
            <p:cNvSpPr/>
            <p:nvPr/>
          </p:nvSpPr>
          <p:spPr>
            <a:xfrm>
              <a:off x="6258275" y="3300575"/>
              <a:ext cx="69650" cy="69650"/>
            </a:xfrm>
            <a:custGeom>
              <a:avLst/>
              <a:gdLst/>
              <a:ahLst/>
              <a:cxnLst/>
              <a:rect l="l" t="t" r="r" b="b"/>
              <a:pathLst>
                <a:path w="2786" h="2786" extrusionOk="0">
                  <a:moveTo>
                    <a:pt x="1393" y="1"/>
                  </a:moveTo>
                  <a:cubicBezTo>
                    <a:pt x="617" y="1"/>
                    <a:pt x="1" y="617"/>
                    <a:pt x="1" y="1393"/>
                  </a:cubicBezTo>
                  <a:cubicBezTo>
                    <a:pt x="1" y="2146"/>
                    <a:pt x="617" y="2786"/>
                    <a:pt x="1393" y="2786"/>
                  </a:cubicBezTo>
                  <a:cubicBezTo>
                    <a:pt x="2169" y="2786"/>
                    <a:pt x="2786" y="2146"/>
                    <a:pt x="2786" y="1393"/>
                  </a:cubicBezTo>
                  <a:cubicBezTo>
                    <a:pt x="2786" y="617"/>
                    <a:pt x="2169" y="1"/>
                    <a:pt x="13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0" name="Google Shape;50;p2"/>
            <p:cNvSpPr/>
            <p:nvPr/>
          </p:nvSpPr>
          <p:spPr>
            <a:xfrm>
              <a:off x="4746100" y="3030675"/>
              <a:ext cx="69650" cy="69075"/>
            </a:xfrm>
            <a:custGeom>
              <a:avLst/>
              <a:gdLst/>
              <a:ahLst/>
              <a:cxnLst/>
              <a:rect l="l" t="t" r="r" b="b"/>
              <a:pathLst>
                <a:path w="2786" h="2763" extrusionOk="0">
                  <a:moveTo>
                    <a:pt x="1393" y="0"/>
                  </a:moveTo>
                  <a:cubicBezTo>
                    <a:pt x="617" y="0"/>
                    <a:pt x="1" y="617"/>
                    <a:pt x="1" y="1393"/>
                  </a:cubicBezTo>
                  <a:cubicBezTo>
                    <a:pt x="1" y="2146"/>
                    <a:pt x="617" y="2762"/>
                    <a:pt x="1393" y="2762"/>
                  </a:cubicBezTo>
                  <a:cubicBezTo>
                    <a:pt x="2169" y="2762"/>
                    <a:pt x="2786" y="2146"/>
                    <a:pt x="2786" y="1393"/>
                  </a:cubicBezTo>
                  <a:cubicBezTo>
                    <a:pt x="2786" y="617"/>
                    <a:pt x="2169" y="0"/>
                    <a:pt x="139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1" name="Google Shape;51;p2"/>
            <p:cNvSpPr/>
            <p:nvPr/>
          </p:nvSpPr>
          <p:spPr>
            <a:xfrm>
              <a:off x="5111875" y="1378700"/>
              <a:ext cx="106175" cy="106150"/>
            </a:xfrm>
            <a:custGeom>
              <a:avLst/>
              <a:gdLst/>
              <a:ahLst/>
              <a:cxnLst/>
              <a:rect l="l" t="t" r="r" b="b"/>
              <a:pathLst>
                <a:path w="4247" h="4246" extrusionOk="0">
                  <a:moveTo>
                    <a:pt x="2124" y="0"/>
                  </a:moveTo>
                  <a:cubicBezTo>
                    <a:pt x="960" y="0"/>
                    <a:pt x="1" y="959"/>
                    <a:pt x="1" y="2123"/>
                  </a:cubicBezTo>
                  <a:cubicBezTo>
                    <a:pt x="1" y="3310"/>
                    <a:pt x="960" y="4246"/>
                    <a:pt x="2124" y="4246"/>
                  </a:cubicBezTo>
                  <a:cubicBezTo>
                    <a:pt x="3288" y="4246"/>
                    <a:pt x="4246" y="3310"/>
                    <a:pt x="4246" y="2123"/>
                  </a:cubicBezTo>
                  <a:cubicBezTo>
                    <a:pt x="4246" y="959"/>
                    <a:pt x="3288" y="0"/>
                    <a:pt x="212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2" name="Google Shape;52;p2"/>
            <p:cNvSpPr/>
            <p:nvPr/>
          </p:nvSpPr>
          <p:spPr>
            <a:xfrm>
              <a:off x="5692225" y="1404950"/>
              <a:ext cx="75350" cy="74775"/>
            </a:xfrm>
            <a:custGeom>
              <a:avLst/>
              <a:gdLst/>
              <a:ahLst/>
              <a:cxnLst/>
              <a:rect l="l" t="t" r="r" b="b"/>
              <a:pathLst>
                <a:path w="3014" h="2991" extrusionOk="0">
                  <a:moveTo>
                    <a:pt x="1507" y="0"/>
                  </a:moveTo>
                  <a:cubicBezTo>
                    <a:pt x="685" y="0"/>
                    <a:pt x="0" y="662"/>
                    <a:pt x="0" y="1507"/>
                  </a:cubicBezTo>
                  <a:cubicBezTo>
                    <a:pt x="0" y="2328"/>
                    <a:pt x="685" y="2990"/>
                    <a:pt x="1507" y="2990"/>
                  </a:cubicBezTo>
                  <a:cubicBezTo>
                    <a:pt x="2328" y="2990"/>
                    <a:pt x="3013" y="2328"/>
                    <a:pt x="3013" y="1507"/>
                  </a:cubicBezTo>
                  <a:cubicBezTo>
                    <a:pt x="3013" y="662"/>
                    <a:pt x="2328" y="0"/>
                    <a:pt x="150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3" name="Google Shape;53;p2"/>
            <p:cNvSpPr/>
            <p:nvPr/>
          </p:nvSpPr>
          <p:spPr>
            <a:xfrm>
              <a:off x="5821750" y="1469425"/>
              <a:ext cx="79350" cy="79350"/>
            </a:xfrm>
            <a:custGeom>
              <a:avLst/>
              <a:gdLst/>
              <a:ahLst/>
              <a:cxnLst/>
              <a:rect l="l" t="t" r="r" b="b"/>
              <a:pathLst>
                <a:path w="3174" h="3174" extrusionOk="0">
                  <a:moveTo>
                    <a:pt x="1598" y="1"/>
                  </a:moveTo>
                  <a:cubicBezTo>
                    <a:pt x="708" y="1"/>
                    <a:pt x="1" y="708"/>
                    <a:pt x="1" y="1575"/>
                  </a:cubicBezTo>
                  <a:cubicBezTo>
                    <a:pt x="1" y="2466"/>
                    <a:pt x="708" y="3173"/>
                    <a:pt x="1598" y="3173"/>
                  </a:cubicBezTo>
                  <a:cubicBezTo>
                    <a:pt x="2466" y="3173"/>
                    <a:pt x="3173" y="2466"/>
                    <a:pt x="3173" y="1575"/>
                  </a:cubicBezTo>
                  <a:cubicBezTo>
                    <a:pt x="3173" y="708"/>
                    <a:pt x="2466" y="1"/>
                    <a:pt x="159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4" name="Google Shape;54;p2"/>
            <p:cNvSpPr/>
            <p:nvPr/>
          </p:nvSpPr>
          <p:spPr>
            <a:xfrm>
              <a:off x="3572900" y="2384150"/>
              <a:ext cx="139825" cy="139250"/>
            </a:xfrm>
            <a:custGeom>
              <a:avLst/>
              <a:gdLst/>
              <a:ahLst/>
              <a:cxnLst/>
              <a:rect l="l" t="t" r="r" b="b"/>
              <a:pathLst>
                <a:path w="5593" h="5570" extrusionOk="0">
                  <a:moveTo>
                    <a:pt x="2808" y="0"/>
                  </a:moveTo>
                  <a:cubicBezTo>
                    <a:pt x="1255" y="0"/>
                    <a:pt x="0" y="1233"/>
                    <a:pt x="0" y="2785"/>
                  </a:cubicBezTo>
                  <a:cubicBezTo>
                    <a:pt x="0" y="4314"/>
                    <a:pt x="1255" y="5570"/>
                    <a:pt x="2808" y="5570"/>
                  </a:cubicBezTo>
                  <a:cubicBezTo>
                    <a:pt x="4337" y="5570"/>
                    <a:pt x="5592" y="4314"/>
                    <a:pt x="5592" y="2785"/>
                  </a:cubicBezTo>
                  <a:cubicBezTo>
                    <a:pt x="5592" y="1233"/>
                    <a:pt x="4337" y="0"/>
                    <a:pt x="28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5" name="Google Shape;55;p2"/>
            <p:cNvSpPr/>
            <p:nvPr/>
          </p:nvSpPr>
          <p:spPr>
            <a:xfrm>
              <a:off x="5419450" y="2995300"/>
              <a:ext cx="139825" cy="139825"/>
            </a:xfrm>
            <a:custGeom>
              <a:avLst/>
              <a:gdLst/>
              <a:ahLst/>
              <a:cxnLst/>
              <a:rect l="l" t="t" r="r" b="b"/>
              <a:pathLst>
                <a:path w="5593" h="5593" extrusionOk="0">
                  <a:moveTo>
                    <a:pt x="2785" y="0"/>
                  </a:moveTo>
                  <a:cubicBezTo>
                    <a:pt x="1256" y="0"/>
                    <a:pt x="1" y="1256"/>
                    <a:pt x="1" y="2808"/>
                  </a:cubicBezTo>
                  <a:cubicBezTo>
                    <a:pt x="1" y="4337"/>
                    <a:pt x="1256" y="5592"/>
                    <a:pt x="2785" y="5592"/>
                  </a:cubicBezTo>
                  <a:cubicBezTo>
                    <a:pt x="4338" y="5592"/>
                    <a:pt x="5593" y="4337"/>
                    <a:pt x="5593" y="2808"/>
                  </a:cubicBezTo>
                  <a:cubicBezTo>
                    <a:pt x="5593" y="1256"/>
                    <a:pt x="4338" y="0"/>
                    <a:pt x="278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6" name="Google Shape;56;p2"/>
            <p:cNvSpPr/>
            <p:nvPr/>
          </p:nvSpPr>
          <p:spPr>
            <a:xfrm>
              <a:off x="3311550" y="1787275"/>
              <a:ext cx="65075" cy="65075"/>
            </a:xfrm>
            <a:custGeom>
              <a:avLst/>
              <a:gdLst/>
              <a:ahLst/>
              <a:cxnLst/>
              <a:rect l="l" t="t" r="r" b="b"/>
              <a:pathLst>
                <a:path w="2603" h="2603" extrusionOk="0">
                  <a:moveTo>
                    <a:pt x="1301" y="0"/>
                  </a:moveTo>
                  <a:cubicBezTo>
                    <a:pt x="594" y="0"/>
                    <a:pt x="0" y="571"/>
                    <a:pt x="0" y="1301"/>
                  </a:cubicBezTo>
                  <a:cubicBezTo>
                    <a:pt x="0" y="2009"/>
                    <a:pt x="594" y="2602"/>
                    <a:pt x="1301" y="2602"/>
                  </a:cubicBezTo>
                  <a:cubicBezTo>
                    <a:pt x="2009" y="2602"/>
                    <a:pt x="2602" y="2009"/>
                    <a:pt x="2602" y="1301"/>
                  </a:cubicBezTo>
                  <a:cubicBezTo>
                    <a:pt x="2602" y="571"/>
                    <a:pt x="2009" y="0"/>
                    <a:pt x="1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7" name="Google Shape;57;p2"/>
            <p:cNvSpPr/>
            <p:nvPr/>
          </p:nvSpPr>
          <p:spPr>
            <a:xfrm>
              <a:off x="3501550" y="1519075"/>
              <a:ext cx="143825" cy="144400"/>
            </a:xfrm>
            <a:custGeom>
              <a:avLst/>
              <a:gdLst/>
              <a:ahLst/>
              <a:cxnLst/>
              <a:rect l="l" t="t" r="r" b="b"/>
              <a:pathLst>
                <a:path w="5753" h="5776" extrusionOk="0">
                  <a:moveTo>
                    <a:pt x="2877" y="388"/>
                  </a:moveTo>
                  <a:cubicBezTo>
                    <a:pt x="4246" y="388"/>
                    <a:pt x="5388" y="1507"/>
                    <a:pt x="5388" y="2899"/>
                  </a:cubicBezTo>
                  <a:cubicBezTo>
                    <a:pt x="5388" y="4269"/>
                    <a:pt x="4246" y="5410"/>
                    <a:pt x="2877" y="5410"/>
                  </a:cubicBezTo>
                  <a:cubicBezTo>
                    <a:pt x="1485" y="5410"/>
                    <a:pt x="366" y="4269"/>
                    <a:pt x="366" y="2899"/>
                  </a:cubicBezTo>
                  <a:cubicBezTo>
                    <a:pt x="366" y="1507"/>
                    <a:pt x="1485" y="388"/>
                    <a:pt x="2877" y="388"/>
                  </a:cubicBezTo>
                  <a:close/>
                  <a:moveTo>
                    <a:pt x="2877" y="0"/>
                  </a:moveTo>
                  <a:cubicBezTo>
                    <a:pt x="1279" y="0"/>
                    <a:pt x="1" y="1301"/>
                    <a:pt x="1" y="2899"/>
                  </a:cubicBezTo>
                  <a:cubicBezTo>
                    <a:pt x="1" y="4497"/>
                    <a:pt x="1279" y="5775"/>
                    <a:pt x="2877" y="5775"/>
                  </a:cubicBezTo>
                  <a:cubicBezTo>
                    <a:pt x="4475" y="5775"/>
                    <a:pt x="5753" y="4497"/>
                    <a:pt x="5753" y="2899"/>
                  </a:cubicBezTo>
                  <a:cubicBezTo>
                    <a:pt x="5753" y="1301"/>
                    <a:pt x="4475" y="0"/>
                    <a:pt x="28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8" name="Google Shape;58;p2"/>
            <p:cNvSpPr/>
            <p:nvPr/>
          </p:nvSpPr>
          <p:spPr>
            <a:xfrm>
              <a:off x="3526675" y="1544750"/>
              <a:ext cx="93600" cy="93050"/>
            </a:xfrm>
            <a:custGeom>
              <a:avLst/>
              <a:gdLst/>
              <a:ahLst/>
              <a:cxnLst/>
              <a:rect l="l" t="t" r="r" b="b"/>
              <a:pathLst>
                <a:path w="3744" h="3722" extrusionOk="0">
                  <a:moveTo>
                    <a:pt x="1872" y="0"/>
                  </a:moveTo>
                  <a:cubicBezTo>
                    <a:pt x="845" y="0"/>
                    <a:pt x="0" y="845"/>
                    <a:pt x="0" y="1872"/>
                  </a:cubicBezTo>
                  <a:cubicBezTo>
                    <a:pt x="0" y="2899"/>
                    <a:pt x="845" y="3721"/>
                    <a:pt x="1872" y="3721"/>
                  </a:cubicBezTo>
                  <a:cubicBezTo>
                    <a:pt x="2899" y="3721"/>
                    <a:pt x="3744" y="2899"/>
                    <a:pt x="3744" y="1872"/>
                  </a:cubicBezTo>
                  <a:cubicBezTo>
                    <a:pt x="3744" y="845"/>
                    <a:pt x="2899" y="0"/>
                    <a:pt x="18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59" name="Google Shape;59;p2"/>
            <p:cNvSpPr/>
            <p:nvPr/>
          </p:nvSpPr>
          <p:spPr>
            <a:xfrm>
              <a:off x="1930050" y="1563575"/>
              <a:ext cx="106150" cy="106175"/>
            </a:xfrm>
            <a:custGeom>
              <a:avLst/>
              <a:gdLst/>
              <a:ahLst/>
              <a:cxnLst/>
              <a:rect l="l" t="t" r="r" b="b"/>
              <a:pathLst>
                <a:path w="4246" h="4247" extrusionOk="0">
                  <a:moveTo>
                    <a:pt x="2123" y="1"/>
                  </a:moveTo>
                  <a:cubicBezTo>
                    <a:pt x="959" y="1"/>
                    <a:pt x="0" y="937"/>
                    <a:pt x="0" y="2123"/>
                  </a:cubicBezTo>
                  <a:cubicBezTo>
                    <a:pt x="0" y="3288"/>
                    <a:pt x="959" y="4246"/>
                    <a:pt x="2123" y="4246"/>
                  </a:cubicBezTo>
                  <a:cubicBezTo>
                    <a:pt x="3310" y="4246"/>
                    <a:pt x="4246" y="3288"/>
                    <a:pt x="4246" y="2123"/>
                  </a:cubicBezTo>
                  <a:cubicBezTo>
                    <a:pt x="4246" y="937"/>
                    <a:pt x="3310" y="1"/>
                    <a:pt x="212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0" name="Google Shape;60;p2"/>
            <p:cNvSpPr/>
            <p:nvPr/>
          </p:nvSpPr>
          <p:spPr>
            <a:xfrm>
              <a:off x="1621325" y="1563575"/>
              <a:ext cx="106175" cy="106175"/>
            </a:xfrm>
            <a:custGeom>
              <a:avLst/>
              <a:gdLst/>
              <a:ahLst/>
              <a:cxnLst/>
              <a:rect l="l" t="t" r="r" b="b"/>
              <a:pathLst>
                <a:path w="4247" h="4247" extrusionOk="0">
                  <a:moveTo>
                    <a:pt x="2123" y="1"/>
                  </a:moveTo>
                  <a:cubicBezTo>
                    <a:pt x="936" y="1"/>
                    <a:pt x="1" y="937"/>
                    <a:pt x="1" y="2123"/>
                  </a:cubicBezTo>
                  <a:cubicBezTo>
                    <a:pt x="1" y="3288"/>
                    <a:pt x="936" y="4246"/>
                    <a:pt x="2123" y="4246"/>
                  </a:cubicBezTo>
                  <a:cubicBezTo>
                    <a:pt x="3287" y="4246"/>
                    <a:pt x="4246" y="3288"/>
                    <a:pt x="4246" y="2123"/>
                  </a:cubicBezTo>
                  <a:cubicBezTo>
                    <a:pt x="4246" y="937"/>
                    <a:pt x="3287" y="1"/>
                    <a:pt x="212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1" name="Google Shape;61;p2"/>
            <p:cNvSpPr/>
            <p:nvPr/>
          </p:nvSpPr>
          <p:spPr>
            <a:xfrm>
              <a:off x="944550" y="1765575"/>
              <a:ext cx="106175" cy="106175"/>
            </a:xfrm>
            <a:custGeom>
              <a:avLst/>
              <a:gdLst/>
              <a:ahLst/>
              <a:cxnLst/>
              <a:rect l="l" t="t" r="r" b="b"/>
              <a:pathLst>
                <a:path w="4247" h="4247" extrusionOk="0">
                  <a:moveTo>
                    <a:pt x="2123" y="1"/>
                  </a:moveTo>
                  <a:cubicBezTo>
                    <a:pt x="959" y="1"/>
                    <a:pt x="1" y="960"/>
                    <a:pt x="1" y="2124"/>
                  </a:cubicBezTo>
                  <a:cubicBezTo>
                    <a:pt x="1" y="3311"/>
                    <a:pt x="959" y="4246"/>
                    <a:pt x="2123" y="4246"/>
                  </a:cubicBezTo>
                  <a:cubicBezTo>
                    <a:pt x="3310" y="4246"/>
                    <a:pt x="4246" y="3311"/>
                    <a:pt x="4246" y="2124"/>
                  </a:cubicBezTo>
                  <a:cubicBezTo>
                    <a:pt x="4246" y="960"/>
                    <a:pt x="3310" y="1"/>
                    <a:pt x="212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2" name="Google Shape;62;p2"/>
            <p:cNvSpPr/>
            <p:nvPr/>
          </p:nvSpPr>
          <p:spPr>
            <a:xfrm>
              <a:off x="496050" y="1323925"/>
              <a:ext cx="106150" cy="106150"/>
            </a:xfrm>
            <a:custGeom>
              <a:avLst/>
              <a:gdLst/>
              <a:ahLst/>
              <a:cxnLst/>
              <a:rect l="l" t="t" r="r" b="b"/>
              <a:pathLst>
                <a:path w="4246" h="4246" extrusionOk="0">
                  <a:moveTo>
                    <a:pt x="2123" y="0"/>
                  </a:moveTo>
                  <a:cubicBezTo>
                    <a:pt x="959" y="0"/>
                    <a:pt x="0" y="936"/>
                    <a:pt x="0" y="2123"/>
                  </a:cubicBezTo>
                  <a:cubicBezTo>
                    <a:pt x="0" y="3287"/>
                    <a:pt x="959" y="4246"/>
                    <a:pt x="2123" y="4246"/>
                  </a:cubicBezTo>
                  <a:cubicBezTo>
                    <a:pt x="3287" y="4246"/>
                    <a:pt x="4246" y="3287"/>
                    <a:pt x="4246" y="2123"/>
                  </a:cubicBezTo>
                  <a:cubicBezTo>
                    <a:pt x="4246" y="936"/>
                    <a:pt x="3287" y="0"/>
                    <a:pt x="21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3" name="Google Shape;63;p2"/>
            <p:cNvSpPr/>
            <p:nvPr/>
          </p:nvSpPr>
          <p:spPr>
            <a:xfrm>
              <a:off x="3168300" y="1186975"/>
              <a:ext cx="72500" cy="73050"/>
            </a:xfrm>
            <a:custGeom>
              <a:avLst/>
              <a:gdLst/>
              <a:ahLst/>
              <a:cxnLst/>
              <a:rect l="l" t="t" r="r" b="b"/>
              <a:pathLst>
                <a:path w="2900" h="2922" extrusionOk="0">
                  <a:moveTo>
                    <a:pt x="1462" y="0"/>
                  </a:moveTo>
                  <a:cubicBezTo>
                    <a:pt x="640" y="0"/>
                    <a:pt x="1" y="639"/>
                    <a:pt x="1" y="1461"/>
                  </a:cubicBezTo>
                  <a:cubicBezTo>
                    <a:pt x="1" y="2260"/>
                    <a:pt x="640" y="2922"/>
                    <a:pt x="1462" y="2922"/>
                  </a:cubicBezTo>
                  <a:cubicBezTo>
                    <a:pt x="2261" y="2922"/>
                    <a:pt x="2900" y="2260"/>
                    <a:pt x="2900" y="1461"/>
                  </a:cubicBezTo>
                  <a:cubicBezTo>
                    <a:pt x="2900" y="639"/>
                    <a:pt x="2261" y="0"/>
                    <a:pt x="14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4" name="Google Shape;64;p2"/>
            <p:cNvSpPr/>
            <p:nvPr/>
          </p:nvSpPr>
          <p:spPr>
            <a:xfrm>
              <a:off x="1238425" y="1362725"/>
              <a:ext cx="73075" cy="73050"/>
            </a:xfrm>
            <a:custGeom>
              <a:avLst/>
              <a:gdLst/>
              <a:ahLst/>
              <a:cxnLst/>
              <a:rect l="l" t="t" r="r" b="b"/>
              <a:pathLst>
                <a:path w="2923" h="2922" extrusionOk="0">
                  <a:moveTo>
                    <a:pt x="1462" y="0"/>
                  </a:moveTo>
                  <a:cubicBezTo>
                    <a:pt x="640" y="0"/>
                    <a:pt x="1" y="662"/>
                    <a:pt x="1" y="1461"/>
                  </a:cubicBezTo>
                  <a:cubicBezTo>
                    <a:pt x="1" y="2260"/>
                    <a:pt x="640" y="2922"/>
                    <a:pt x="1462" y="2922"/>
                  </a:cubicBezTo>
                  <a:cubicBezTo>
                    <a:pt x="2260" y="2922"/>
                    <a:pt x="2922" y="2260"/>
                    <a:pt x="2922" y="1461"/>
                  </a:cubicBezTo>
                  <a:cubicBezTo>
                    <a:pt x="2922" y="662"/>
                    <a:pt x="2260" y="0"/>
                    <a:pt x="14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5" name="Google Shape;65;p2"/>
            <p:cNvSpPr/>
            <p:nvPr/>
          </p:nvSpPr>
          <p:spPr>
            <a:xfrm>
              <a:off x="2281550" y="832600"/>
              <a:ext cx="2995850" cy="9725"/>
            </a:xfrm>
            <a:custGeom>
              <a:avLst/>
              <a:gdLst/>
              <a:ahLst/>
              <a:cxnLst/>
              <a:rect l="l" t="t" r="r" b="b"/>
              <a:pathLst>
                <a:path w="119834" h="389" extrusionOk="0">
                  <a:moveTo>
                    <a:pt x="183" y="1"/>
                  </a:moveTo>
                  <a:cubicBezTo>
                    <a:pt x="69" y="1"/>
                    <a:pt x="0" y="92"/>
                    <a:pt x="0" y="183"/>
                  </a:cubicBezTo>
                  <a:cubicBezTo>
                    <a:pt x="0" y="297"/>
                    <a:pt x="69" y="389"/>
                    <a:pt x="183" y="389"/>
                  </a:cubicBezTo>
                  <a:lnTo>
                    <a:pt x="119628" y="389"/>
                  </a:lnTo>
                  <a:cubicBezTo>
                    <a:pt x="119742" y="389"/>
                    <a:pt x="119833" y="297"/>
                    <a:pt x="119833" y="183"/>
                  </a:cubicBezTo>
                  <a:cubicBezTo>
                    <a:pt x="119833" y="92"/>
                    <a:pt x="119742" y="1"/>
                    <a:pt x="11962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6" name="Google Shape;66;p2"/>
            <p:cNvSpPr/>
            <p:nvPr/>
          </p:nvSpPr>
          <p:spPr>
            <a:xfrm>
              <a:off x="2222775" y="800650"/>
              <a:ext cx="73075" cy="73050"/>
            </a:xfrm>
            <a:custGeom>
              <a:avLst/>
              <a:gdLst/>
              <a:ahLst/>
              <a:cxnLst/>
              <a:rect l="l" t="t" r="r" b="b"/>
              <a:pathLst>
                <a:path w="2923" h="2922" extrusionOk="0">
                  <a:moveTo>
                    <a:pt x="1461" y="0"/>
                  </a:moveTo>
                  <a:cubicBezTo>
                    <a:pt x="640" y="0"/>
                    <a:pt x="0" y="662"/>
                    <a:pt x="0" y="1461"/>
                  </a:cubicBezTo>
                  <a:cubicBezTo>
                    <a:pt x="0" y="2283"/>
                    <a:pt x="640" y="2922"/>
                    <a:pt x="1461" y="2922"/>
                  </a:cubicBezTo>
                  <a:cubicBezTo>
                    <a:pt x="2260" y="2922"/>
                    <a:pt x="2922" y="2283"/>
                    <a:pt x="2922" y="1461"/>
                  </a:cubicBezTo>
                  <a:cubicBezTo>
                    <a:pt x="2922" y="662"/>
                    <a:pt x="2260" y="0"/>
                    <a:pt x="14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7" name="Google Shape;67;p2"/>
            <p:cNvSpPr/>
            <p:nvPr/>
          </p:nvSpPr>
          <p:spPr>
            <a:xfrm>
              <a:off x="5235725" y="800650"/>
              <a:ext cx="73050" cy="73050"/>
            </a:xfrm>
            <a:custGeom>
              <a:avLst/>
              <a:gdLst/>
              <a:ahLst/>
              <a:cxnLst/>
              <a:rect l="l" t="t" r="r" b="b"/>
              <a:pathLst>
                <a:path w="2922" h="2922" extrusionOk="0">
                  <a:moveTo>
                    <a:pt x="1461" y="0"/>
                  </a:moveTo>
                  <a:cubicBezTo>
                    <a:pt x="662" y="0"/>
                    <a:pt x="0" y="662"/>
                    <a:pt x="0" y="1461"/>
                  </a:cubicBezTo>
                  <a:cubicBezTo>
                    <a:pt x="0" y="2283"/>
                    <a:pt x="662" y="2922"/>
                    <a:pt x="1461" y="2922"/>
                  </a:cubicBezTo>
                  <a:cubicBezTo>
                    <a:pt x="2283" y="2922"/>
                    <a:pt x="2922" y="2283"/>
                    <a:pt x="2922" y="1461"/>
                  </a:cubicBezTo>
                  <a:cubicBezTo>
                    <a:pt x="2922" y="662"/>
                    <a:pt x="2283" y="0"/>
                    <a:pt x="146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8" name="Google Shape;68;p2"/>
            <p:cNvSpPr/>
            <p:nvPr/>
          </p:nvSpPr>
          <p:spPr>
            <a:xfrm>
              <a:off x="5732175" y="319450"/>
              <a:ext cx="1118450" cy="1117475"/>
            </a:xfrm>
            <a:custGeom>
              <a:avLst/>
              <a:gdLst/>
              <a:ahLst/>
              <a:cxnLst/>
              <a:rect l="l" t="t" r="r" b="b"/>
              <a:pathLst>
                <a:path w="44738" h="44699" extrusionOk="0">
                  <a:moveTo>
                    <a:pt x="44532" y="1"/>
                  </a:moveTo>
                  <a:cubicBezTo>
                    <a:pt x="44481" y="1"/>
                    <a:pt x="44430" y="18"/>
                    <a:pt x="44395" y="52"/>
                  </a:cubicBezTo>
                  <a:lnTo>
                    <a:pt x="91" y="44356"/>
                  </a:lnTo>
                  <a:cubicBezTo>
                    <a:pt x="0" y="44447"/>
                    <a:pt x="0" y="44562"/>
                    <a:pt x="91" y="44630"/>
                  </a:cubicBezTo>
                  <a:cubicBezTo>
                    <a:pt x="114" y="44676"/>
                    <a:pt x="160" y="44699"/>
                    <a:pt x="228" y="44699"/>
                  </a:cubicBezTo>
                  <a:cubicBezTo>
                    <a:pt x="274" y="44699"/>
                    <a:pt x="320" y="44676"/>
                    <a:pt x="342" y="44630"/>
                  </a:cubicBezTo>
                  <a:lnTo>
                    <a:pt x="44669" y="326"/>
                  </a:lnTo>
                  <a:cubicBezTo>
                    <a:pt x="44738" y="258"/>
                    <a:pt x="44738" y="121"/>
                    <a:pt x="44669" y="52"/>
                  </a:cubicBezTo>
                  <a:cubicBezTo>
                    <a:pt x="44635" y="18"/>
                    <a:pt x="44584" y="1"/>
                    <a:pt x="44532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69" name="Google Shape;69;p2"/>
            <p:cNvSpPr/>
            <p:nvPr/>
          </p:nvSpPr>
          <p:spPr>
            <a:xfrm>
              <a:off x="5870250" y="381100"/>
              <a:ext cx="1118475" cy="1117450"/>
            </a:xfrm>
            <a:custGeom>
              <a:avLst/>
              <a:gdLst/>
              <a:ahLst/>
              <a:cxnLst/>
              <a:rect l="l" t="t" r="r" b="b"/>
              <a:pathLst>
                <a:path w="44739" h="44698" extrusionOk="0">
                  <a:moveTo>
                    <a:pt x="44522" y="0"/>
                  </a:moveTo>
                  <a:cubicBezTo>
                    <a:pt x="44476" y="0"/>
                    <a:pt x="44430" y="17"/>
                    <a:pt x="44396" y="51"/>
                  </a:cubicBezTo>
                  <a:lnTo>
                    <a:pt x="69" y="44378"/>
                  </a:lnTo>
                  <a:cubicBezTo>
                    <a:pt x="1" y="44447"/>
                    <a:pt x="1" y="44561"/>
                    <a:pt x="69" y="44629"/>
                  </a:cubicBezTo>
                  <a:cubicBezTo>
                    <a:pt x="115" y="44675"/>
                    <a:pt x="161" y="44698"/>
                    <a:pt x="206" y="44698"/>
                  </a:cubicBezTo>
                  <a:cubicBezTo>
                    <a:pt x="252" y="44698"/>
                    <a:pt x="298" y="44675"/>
                    <a:pt x="343" y="44629"/>
                  </a:cubicBezTo>
                  <a:lnTo>
                    <a:pt x="44647" y="325"/>
                  </a:lnTo>
                  <a:cubicBezTo>
                    <a:pt x="44738" y="257"/>
                    <a:pt x="44738" y="120"/>
                    <a:pt x="44647" y="51"/>
                  </a:cubicBezTo>
                  <a:cubicBezTo>
                    <a:pt x="44613" y="17"/>
                    <a:pt x="44567" y="0"/>
                    <a:pt x="4452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0" name="Google Shape;70;p2"/>
            <p:cNvSpPr/>
            <p:nvPr/>
          </p:nvSpPr>
          <p:spPr>
            <a:xfrm>
              <a:off x="4775775" y="1974875"/>
              <a:ext cx="2300825" cy="706600"/>
            </a:xfrm>
            <a:custGeom>
              <a:avLst/>
              <a:gdLst/>
              <a:ahLst/>
              <a:cxnLst/>
              <a:rect l="l" t="t" r="r" b="b"/>
              <a:pathLst>
                <a:path w="92033" h="28264" extrusionOk="0">
                  <a:moveTo>
                    <a:pt x="206" y="0"/>
                  </a:moveTo>
                  <a:cubicBezTo>
                    <a:pt x="155" y="0"/>
                    <a:pt x="104" y="17"/>
                    <a:pt x="69" y="51"/>
                  </a:cubicBezTo>
                  <a:cubicBezTo>
                    <a:pt x="1" y="120"/>
                    <a:pt x="1" y="234"/>
                    <a:pt x="69" y="325"/>
                  </a:cubicBezTo>
                  <a:lnTo>
                    <a:pt x="28007" y="28263"/>
                  </a:lnTo>
                  <a:lnTo>
                    <a:pt x="91850" y="28263"/>
                  </a:lnTo>
                  <a:cubicBezTo>
                    <a:pt x="91941" y="28263"/>
                    <a:pt x="92032" y="28172"/>
                    <a:pt x="92032" y="28058"/>
                  </a:cubicBezTo>
                  <a:cubicBezTo>
                    <a:pt x="92032" y="27967"/>
                    <a:pt x="91941" y="27875"/>
                    <a:pt x="91850" y="27875"/>
                  </a:cubicBezTo>
                  <a:lnTo>
                    <a:pt x="28167" y="27875"/>
                  </a:lnTo>
                  <a:lnTo>
                    <a:pt x="343" y="51"/>
                  </a:lnTo>
                  <a:cubicBezTo>
                    <a:pt x="309" y="17"/>
                    <a:pt x="258" y="0"/>
                    <a:pt x="2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1" name="Google Shape;71;p2"/>
            <p:cNvSpPr/>
            <p:nvPr/>
          </p:nvSpPr>
          <p:spPr>
            <a:xfrm>
              <a:off x="3518100" y="2023500"/>
              <a:ext cx="149550" cy="93050"/>
            </a:xfrm>
            <a:custGeom>
              <a:avLst/>
              <a:gdLst/>
              <a:ahLst/>
              <a:cxnLst/>
              <a:rect l="l" t="t" r="r" b="b"/>
              <a:pathLst>
                <a:path w="5982" h="3722" extrusionOk="0">
                  <a:moveTo>
                    <a:pt x="1" y="1"/>
                  </a:moveTo>
                  <a:lnTo>
                    <a:pt x="3607" y="3721"/>
                  </a:lnTo>
                  <a:lnTo>
                    <a:pt x="5981" y="3721"/>
                  </a:lnTo>
                  <a:lnTo>
                    <a:pt x="239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2" name="Google Shape;72;p2"/>
            <p:cNvSpPr/>
            <p:nvPr/>
          </p:nvSpPr>
          <p:spPr>
            <a:xfrm>
              <a:off x="3630525" y="2023500"/>
              <a:ext cx="148950" cy="93050"/>
            </a:xfrm>
            <a:custGeom>
              <a:avLst/>
              <a:gdLst/>
              <a:ahLst/>
              <a:cxnLst/>
              <a:rect l="l" t="t" r="r" b="b"/>
              <a:pathLst>
                <a:path w="5958" h="3722" extrusionOk="0">
                  <a:moveTo>
                    <a:pt x="0" y="1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3" name="Google Shape;73;p2"/>
            <p:cNvSpPr/>
            <p:nvPr/>
          </p:nvSpPr>
          <p:spPr>
            <a:xfrm>
              <a:off x="3742375" y="2023500"/>
              <a:ext cx="149525" cy="93050"/>
            </a:xfrm>
            <a:custGeom>
              <a:avLst/>
              <a:gdLst/>
              <a:ahLst/>
              <a:cxnLst/>
              <a:rect l="l" t="t" r="r" b="b"/>
              <a:pathLst>
                <a:path w="5981" h="3722" extrusionOk="0">
                  <a:moveTo>
                    <a:pt x="0" y="1"/>
                  </a:moveTo>
                  <a:lnTo>
                    <a:pt x="3584" y="3721"/>
                  </a:lnTo>
                  <a:lnTo>
                    <a:pt x="5980" y="3721"/>
                  </a:lnTo>
                  <a:lnTo>
                    <a:pt x="237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4" name="Google Shape;74;p2"/>
            <p:cNvSpPr/>
            <p:nvPr/>
          </p:nvSpPr>
          <p:spPr>
            <a:xfrm>
              <a:off x="3854775" y="2023500"/>
              <a:ext cx="148975" cy="93050"/>
            </a:xfrm>
            <a:custGeom>
              <a:avLst/>
              <a:gdLst/>
              <a:ahLst/>
              <a:cxnLst/>
              <a:rect l="l" t="t" r="r" b="b"/>
              <a:pathLst>
                <a:path w="5959" h="3722" extrusionOk="0">
                  <a:moveTo>
                    <a:pt x="1" y="1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5" name="Google Shape;75;p2"/>
            <p:cNvSpPr/>
            <p:nvPr/>
          </p:nvSpPr>
          <p:spPr>
            <a:xfrm>
              <a:off x="3966625" y="2023500"/>
              <a:ext cx="148950" cy="93050"/>
            </a:xfrm>
            <a:custGeom>
              <a:avLst/>
              <a:gdLst/>
              <a:ahLst/>
              <a:cxnLst/>
              <a:rect l="l" t="t" r="r" b="b"/>
              <a:pathLst>
                <a:path w="5958" h="3722" extrusionOk="0">
                  <a:moveTo>
                    <a:pt x="1" y="1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6" name="Google Shape;76;p2"/>
            <p:cNvSpPr/>
            <p:nvPr/>
          </p:nvSpPr>
          <p:spPr>
            <a:xfrm>
              <a:off x="4078475" y="2023500"/>
              <a:ext cx="149525" cy="93050"/>
            </a:xfrm>
            <a:custGeom>
              <a:avLst/>
              <a:gdLst/>
              <a:ahLst/>
              <a:cxnLst/>
              <a:rect l="l" t="t" r="r" b="b"/>
              <a:pathLst>
                <a:path w="5981" h="3722" extrusionOk="0">
                  <a:moveTo>
                    <a:pt x="0" y="1"/>
                  </a:moveTo>
                  <a:lnTo>
                    <a:pt x="3607" y="3721"/>
                  </a:lnTo>
                  <a:lnTo>
                    <a:pt x="5981" y="3721"/>
                  </a:lnTo>
                  <a:lnTo>
                    <a:pt x="239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7" name="Google Shape;77;p2"/>
            <p:cNvSpPr/>
            <p:nvPr/>
          </p:nvSpPr>
          <p:spPr>
            <a:xfrm>
              <a:off x="4190875" y="2023500"/>
              <a:ext cx="148975" cy="93050"/>
            </a:xfrm>
            <a:custGeom>
              <a:avLst/>
              <a:gdLst/>
              <a:ahLst/>
              <a:cxnLst/>
              <a:rect l="l" t="t" r="r" b="b"/>
              <a:pathLst>
                <a:path w="5959" h="3722" extrusionOk="0">
                  <a:moveTo>
                    <a:pt x="1" y="1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8" name="Google Shape;78;p2"/>
            <p:cNvSpPr/>
            <p:nvPr/>
          </p:nvSpPr>
          <p:spPr>
            <a:xfrm>
              <a:off x="4302725" y="2023500"/>
              <a:ext cx="149525" cy="93050"/>
            </a:xfrm>
            <a:custGeom>
              <a:avLst/>
              <a:gdLst/>
              <a:ahLst/>
              <a:cxnLst/>
              <a:rect l="l" t="t" r="r" b="b"/>
              <a:pathLst>
                <a:path w="5981" h="3722" extrusionOk="0">
                  <a:moveTo>
                    <a:pt x="1" y="1"/>
                  </a:moveTo>
                  <a:lnTo>
                    <a:pt x="3584" y="3721"/>
                  </a:lnTo>
                  <a:lnTo>
                    <a:pt x="5981" y="3721"/>
                  </a:lnTo>
                  <a:lnTo>
                    <a:pt x="237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79" name="Google Shape;79;p2"/>
            <p:cNvSpPr/>
            <p:nvPr/>
          </p:nvSpPr>
          <p:spPr>
            <a:xfrm>
              <a:off x="2718075" y="2800150"/>
              <a:ext cx="276800" cy="172925"/>
            </a:xfrm>
            <a:custGeom>
              <a:avLst/>
              <a:gdLst/>
              <a:ahLst/>
              <a:cxnLst/>
              <a:rect l="l" t="t" r="r" b="b"/>
              <a:pathLst>
                <a:path w="11072" h="6917" extrusionOk="0">
                  <a:moveTo>
                    <a:pt x="1" y="0"/>
                  </a:moveTo>
                  <a:lnTo>
                    <a:pt x="6666" y="6916"/>
                  </a:lnTo>
                  <a:lnTo>
                    <a:pt x="11071" y="6916"/>
                  </a:lnTo>
                  <a:lnTo>
                    <a:pt x="440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0" name="Google Shape;80;p2"/>
            <p:cNvSpPr/>
            <p:nvPr/>
          </p:nvSpPr>
          <p:spPr>
            <a:xfrm>
              <a:off x="2925800" y="2800150"/>
              <a:ext cx="276775" cy="172925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0" y="0"/>
                  </a:moveTo>
                  <a:lnTo>
                    <a:pt x="6665" y="6916"/>
                  </a:lnTo>
                  <a:lnTo>
                    <a:pt x="11070" y="6916"/>
                  </a:lnTo>
                  <a:lnTo>
                    <a:pt x="44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1" name="Google Shape;81;p2"/>
            <p:cNvSpPr/>
            <p:nvPr/>
          </p:nvSpPr>
          <p:spPr>
            <a:xfrm>
              <a:off x="3133500" y="2800150"/>
              <a:ext cx="276775" cy="172925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1" y="0"/>
                  </a:moveTo>
                  <a:lnTo>
                    <a:pt x="6666" y="6916"/>
                  </a:lnTo>
                  <a:lnTo>
                    <a:pt x="11071" y="6916"/>
                  </a:lnTo>
                  <a:lnTo>
                    <a:pt x="442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2" name="Google Shape;82;p2"/>
            <p:cNvSpPr/>
            <p:nvPr/>
          </p:nvSpPr>
          <p:spPr>
            <a:xfrm>
              <a:off x="3341775" y="2800150"/>
              <a:ext cx="276800" cy="172925"/>
            </a:xfrm>
            <a:custGeom>
              <a:avLst/>
              <a:gdLst/>
              <a:ahLst/>
              <a:cxnLst/>
              <a:rect l="l" t="t" r="r" b="b"/>
              <a:pathLst>
                <a:path w="11072" h="6917" extrusionOk="0">
                  <a:moveTo>
                    <a:pt x="1" y="0"/>
                  </a:moveTo>
                  <a:lnTo>
                    <a:pt x="6643" y="6916"/>
                  </a:lnTo>
                  <a:lnTo>
                    <a:pt x="11071" y="6916"/>
                  </a:lnTo>
                  <a:lnTo>
                    <a:pt x="440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3" name="Google Shape;83;p2"/>
            <p:cNvSpPr/>
            <p:nvPr/>
          </p:nvSpPr>
          <p:spPr>
            <a:xfrm>
              <a:off x="3549500" y="2800150"/>
              <a:ext cx="276775" cy="172925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0" y="0"/>
                  </a:moveTo>
                  <a:lnTo>
                    <a:pt x="6665" y="6916"/>
                  </a:lnTo>
                  <a:lnTo>
                    <a:pt x="11071" y="6916"/>
                  </a:lnTo>
                  <a:lnTo>
                    <a:pt x="440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4" name="Google Shape;84;p2"/>
            <p:cNvSpPr/>
            <p:nvPr/>
          </p:nvSpPr>
          <p:spPr>
            <a:xfrm>
              <a:off x="3757200" y="2800150"/>
              <a:ext cx="276775" cy="172925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1" y="0"/>
                  </a:moveTo>
                  <a:lnTo>
                    <a:pt x="6666" y="6916"/>
                  </a:lnTo>
                  <a:lnTo>
                    <a:pt x="11071" y="6916"/>
                  </a:lnTo>
                  <a:lnTo>
                    <a:pt x="440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5" name="Google Shape;85;p2"/>
            <p:cNvSpPr/>
            <p:nvPr/>
          </p:nvSpPr>
          <p:spPr>
            <a:xfrm>
              <a:off x="6113925" y="435450"/>
              <a:ext cx="276775" cy="172925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65" y="0"/>
                  </a:moveTo>
                  <a:lnTo>
                    <a:pt x="0" y="6916"/>
                  </a:lnTo>
                  <a:lnTo>
                    <a:pt x="4428" y="6916"/>
                  </a:lnTo>
                  <a:lnTo>
                    <a:pt x="1107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6" name="Google Shape;86;p2"/>
            <p:cNvSpPr/>
            <p:nvPr/>
          </p:nvSpPr>
          <p:spPr>
            <a:xfrm>
              <a:off x="5906200" y="435450"/>
              <a:ext cx="276800" cy="172925"/>
            </a:xfrm>
            <a:custGeom>
              <a:avLst/>
              <a:gdLst/>
              <a:ahLst/>
              <a:cxnLst/>
              <a:rect l="l" t="t" r="r" b="b"/>
              <a:pathLst>
                <a:path w="11072" h="6917" extrusionOk="0">
                  <a:moveTo>
                    <a:pt x="6666" y="0"/>
                  </a:moveTo>
                  <a:lnTo>
                    <a:pt x="1" y="6916"/>
                  </a:lnTo>
                  <a:lnTo>
                    <a:pt x="4406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7" name="Google Shape;87;p2"/>
            <p:cNvSpPr/>
            <p:nvPr/>
          </p:nvSpPr>
          <p:spPr>
            <a:xfrm>
              <a:off x="5698500" y="435450"/>
              <a:ext cx="276775" cy="172925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43" y="0"/>
                  </a:moveTo>
                  <a:lnTo>
                    <a:pt x="0" y="6916"/>
                  </a:lnTo>
                  <a:lnTo>
                    <a:pt x="4406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8" name="Google Shape;88;p2"/>
            <p:cNvSpPr/>
            <p:nvPr/>
          </p:nvSpPr>
          <p:spPr>
            <a:xfrm>
              <a:off x="5490225" y="435450"/>
              <a:ext cx="276775" cy="172925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65" y="0"/>
                  </a:moveTo>
                  <a:lnTo>
                    <a:pt x="0" y="6916"/>
                  </a:lnTo>
                  <a:lnTo>
                    <a:pt x="4428" y="6916"/>
                  </a:lnTo>
                  <a:lnTo>
                    <a:pt x="1107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89" name="Google Shape;89;p2"/>
            <p:cNvSpPr/>
            <p:nvPr/>
          </p:nvSpPr>
          <p:spPr>
            <a:xfrm>
              <a:off x="5282500" y="435450"/>
              <a:ext cx="276775" cy="172925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66" y="0"/>
                  </a:moveTo>
                  <a:lnTo>
                    <a:pt x="1" y="6916"/>
                  </a:lnTo>
                  <a:lnTo>
                    <a:pt x="4406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0" name="Google Shape;90;p2"/>
            <p:cNvSpPr/>
            <p:nvPr/>
          </p:nvSpPr>
          <p:spPr>
            <a:xfrm>
              <a:off x="5074800" y="435450"/>
              <a:ext cx="276775" cy="172925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65" y="0"/>
                  </a:moveTo>
                  <a:lnTo>
                    <a:pt x="0" y="6916"/>
                  </a:lnTo>
                  <a:lnTo>
                    <a:pt x="4406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1" name="Google Shape;91;p2"/>
            <p:cNvSpPr/>
            <p:nvPr/>
          </p:nvSpPr>
          <p:spPr>
            <a:xfrm>
              <a:off x="4867075" y="435450"/>
              <a:ext cx="276800" cy="172925"/>
            </a:xfrm>
            <a:custGeom>
              <a:avLst/>
              <a:gdLst/>
              <a:ahLst/>
              <a:cxnLst/>
              <a:rect l="l" t="t" r="r" b="b"/>
              <a:pathLst>
                <a:path w="11072" h="6917" extrusionOk="0">
                  <a:moveTo>
                    <a:pt x="6643" y="0"/>
                  </a:moveTo>
                  <a:lnTo>
                    <a:pt x="1" y="6916"/>
                  </a:lnTo>
                  <a:lnTo>
                    <a:pt x="4406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2" name="Google Shape;92;p2"/>
            <p:cNvSpPr/>
            <p:nvPr/>
          </p:nvSpPr>
          <p:spPr>
            <a:xfrm>
              <a:off x="4658800" y="435450"/>
              <a:ext cx="276775" cy="172925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66" y="0"/>
                  </a:moveTo>
                  <a:lnTo>
                    <a:pt x="1" y="6916"/>
                  </a:lnTo>
                  <a:lnTo>
                    <a:pt x="4429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3" name="Google Shape;93;p2"/>
            <p:cNvSpPr/>
            <p:nvPr/>
          </p:nvSpPr>
          <p:spPr>
            <a:xfrm>
              <a:off x="4853400" y="927325"/>
              <a:ext cx="143250" cy="155250"/>
            </a:xfrm>
            <a:custGeom>
              <a:avLst/>
              <a:gdLst/>
              <a:ahLst/>
              <a:cxnLst/>
              <a:rect l="l" t="t" r="r" b="b"/>
              <a:pathLst>
                <a:path w="5730" h="6210" extrusionOk="0">
                  <a:moveTo>
                    <a:pt x="0" y="1"/>
                  </a:moveTo>
                  <a:lnTo>
                    <a:pt x="3492" y="3265"/>
                  </a:lnTo>
                  <a:lnTo>
                    <a:pt x="365" y="6209"/>
                  </a:lnTo>
                  <a:lnTo>
                    <a:pt x="2602" y="6209"/>
                  </a:lnTo>
                  <a:lnTo>
                    <a:pt x="5729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4" name="Google Shape;94;p2"/>
            <p:cNvSpPr/>
            <p:nvPr/>
          </p:nvSpPr>
          <p:spPr>
            <a:xfrm>
              <a:off x="4940700" y="927325"/>
              <a:ext cx="143825" cy="155250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0" y="1"/>
                  </a:moveTo>
                  <a:lnTo>
                    <a:pt x="3493" y="3265"/>
                  </a:lnTo>
                  <a:lnTo>
                    <a:pt x="366" y="6209"/>
                  </a:lnTo>
                  <a:lnTo>
                    <a:pt x="2602" y="6209"/>
                  </a:lnTo>
                  <a:lnTo>
                    <a:pt x="5752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5" name="Google Shape;95;p2"/>
            <p:cNvSpPr/>
            <p:nvPr/>
          </p:nvSpPr>
          <p:spPr>
            <a:xfrm>
              <a:off x="5028000" y="927325"/>
              <a:ext cx="143825" cy="155250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1" y="1"/>
                  </a:moveTo>
                  <a:lnTo>
                    <a:pt x="3516" y="3265"/>
                  </a:lnTo>
                  <a:lnTo>
                    <a:pt x="366" y="6209"/>
                  </a:lnTo>
                  <a:lnTo>
                    <a:pt x="2603" y="6209"/>
                  </a:lnTo>
                  <a:lnTo>
                    <a:pt x="5753" y="3265"/>
                  </a:lnTo>
                  <a:lnTo>
                    <a:pt x="223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6" name="Google Shape;96;p2"/>
            <p:cNvSpPr/>
            <p:nvPr/>
          </p:nvSpPr>
          <p:spPr>
            <a:xfrm>
              <a:off x="5115300" y="927325"/>
              <a:ext cx="143825" cy="155250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1" y="1"/>
                  </a:moveTo>
                  <a:lnTo>
                    <a:pt x="3516" y="3265"/>
                  </a:lnTo>
                  <a:lnTo>
                    <a:pt x="366" y="6209"/>
                  </a:lnTo>
                  <a:lnTo>
                    <a:pt x="2626" y="6209"/>
                  </a:lnTo>
                  <a:lnTo>
                    <a:pt x="5753" y="3265"/>
                  </a:lnTo>
                  <a:lnTo>
                    <a:pt x="223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7" name="Google Shape;97;p2"/>
            <p:cNvSpPr/>
            <p:nvPr/>
          </p:nvSpPr>
          <p:spPr>
            <a:xfrm>
              <a:off x="5202625" y="927325"/>
              <a:ext cx="143825" cy="155250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0" y="1"/>
                  </a:moveTo>
                  <a:lnTo>
                    <a:pt x="3515" y="3265"/>
                  </a:lnTo>
                  <a:lnTo>
                    <a:pt x="388" y="6209"/>
                  </a:lnTo>
                  <a:lnTo>
                    <a:pt x="2625" y="6209"/>
                  </a:lnTo>
                  <a:lnTo>
                    <a:pt x="5752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8" name="Google Shape;98;p2"/>
            <p:cNvSpPr/>
            <p:nvPr/>
          </p:nvSpPr>
          <p:spPr>
            <a:xfrm>
              <a:off x="5289925" y="927325"/>
              <a:ext cx="143825" cy="155250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0" y="1"/>
                  </a:moveTo>
                  <a:lnTo>
                    <a:pt x="3516" y="3265"/>
                  </a:lnTo>
                  <a:lnTo>
                    <a:pt x="388" y="6209"/>
                  </a:lnTo>
                  <a:lnTo>
                    <a:pt x="2625" y="6209"/>
                  </a:lnTo>
                  <a:lnTo>
                    <a:pt x="5752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99" name="Google Shape;99;p2"/>
            <p:cNvSpPr/>
            <p:nvPr/>
          </p:nvSpPr>
          <p:spPr>
            <a:xfrm>
              <a:off x="5377225" y="927325"/>
              <a:ext cx="143825" cy="155250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1" y="1"/>
                  </a:moveTo>
                  <a:lnTo>
                    <a:pt x="3516" y="3265"/>
                  </a:lnTo>
                  <a:lnTo>
                    <a:pt x="389" y="6209"/>
                  </a:lnTo>
                  <a:lnTo>
                    <a:pt x="2626" y="6209"/>
                  </a:lnTo>
                  <a:lnTo>
                    <a:pt x="5753" y="3265"/>
                  </a:lnTo>
                  <a:lnTo>
                    <a:pt x="223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0" name="Google Shape;100;p2"/>
            <p:cNvSpPr/>
            <p:nvPr/>
          </p:nvSpPr>
          <p:spPr>
            <a:xfrm>
              <a:off x="5465100" y="927325"/>
              <a:ext cx="143250" cy="155250"/>
            </a:xfrm>
            <a:custGeom>
              <a:avLst/>
              <a:gdLst/>
              <a:ahLst/>
              <a:cxnLst/>
              <a:rect l="l" t="t" r="r" b="b"/>
              <a:pathLst>
                <a:path w="5730" h="6210" extrusionOk="0">
                  <a:moveTo>
                    <a:pt x="1" y="1"/>
                  </a:moveTo>
                  <a:lnTo>
                    <a:pt x="3493" y="3265"/>
                  </a:lnTo>
                  <a:lnTo>
                    <a:pt x="366" y="6209"/>
                  </a:lnTo>
                  <a:lnTo>
                    <a:pt x="2603" y="6209"/>
                  </a:lnTo>
                  <a:lnTo>
                    <a:pt x="5730" y="3265"/>
                  </a:lnTo>
                  <a:lnTo>
                    <a:pt x="223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1" name="Google Shape;101;p2"/>
            <p:cNvSpPr/>
            <p:nvPr/>
          </p:nvSpPr>
          <p:spPr>
            <a:xfrm>
              <a:off x="5552425" y="927325"/>
              <a:ext cx="143250" cy="155250"/>
            </a:xfrm>
            <a:custGeom>
              <a:avLst/>
              <a:gdLst/>
              <a:ahLst/>
              <a:cxnLst/>
              <a:rect l="l" t="t" r="r" b="b"/>
              <a:pathLst>
                <a:path w="5730" h="6210" extrusionOk="0">
                  <a:moveTo>
                    <a:pt x="0" y="1"/>
                  </a:moveTo>
                  <a:lnTo>
                    <a:pt x="3492" y="3265"/>
                  </a:lnTo>
                  <a:lnTo>
                    <a:pt x="365" y="6209"/>
                  </a:lnTo>
                  <a:lnTo>
                    <a:pt x="2602" y="6209"/>
                  </a:lnTo>
                  <a:lnTo>
                    <a:pt x="5729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2" name="Google Shape;102;p2"/>
            <p:cNvSpPr/>
            <p:nvPr/>
          </p:nvSpPr>
          <p:spPr>
            <a:xfrm>
              <a:off x="5639725" y="927325"/>
              <a:ext cx="143825" cy="155250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0" y="1"/>
                  </a:moveTo>
                  <a:lnTo>
                    <a:pt x="3493" y="3265"/>
                  </a:lnTo>
                  <a:lnTo>
                    <a:pt x="366" y="6209"/>
                  </a:lnTo>
                  <a:lnTo>
                    <a:pt x="2602" y="6209"/>
                  </a:lnTo>
                  <a:lnTo>
                    <a:pt x="5752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3" name="Google Shape;103;p2"/>
            <p:cNvSpPr/>
            <p:nvPr/>
          </p:nvSpPr>
          <p:spPr>
            <a:xfrm>
              <a:off x="5727025" y="927325"/>
              <a:ext cx="143825" cy="155250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1" y="1"/>
                  </a:moveTo>
                  <a:lnTo>
                    <a:pt x="3516" y="3265"/>
                  </a:lnTo>
                  <a:lnTo>
                    <a:pt x="366" y="6209"/>
                  </a:lnTo>
                  <a:lnTo>
                    <a:pt x="2603" y="6209"/>
                  </a:lnTo>
                  <a:lnTo>
                    <a:pt x="5753" y="3265"/>
                  </a:lnTo>
                  <a:lnTo>
                    <a:pt x="223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4" name="Google Shape;104;p2"/>
          <p:cNvGrpSpPr/>
          <p:nvPr/>
        </p:nvGrpSpPr>
        <p:grpSpPr>
          <a:xfrm>
            <a:off x="368162" y="1909134"/>
            <a:ext cx="352280" cy="353863"/>
            <a:chOff x="1448125" y="1450525"/>
            <a:chExt cx="133500" cy="134100"/>
          </a:xfrm>
        </p:grpSpPr>
        <p:sp>
          <p:nvSpPr>
            <p:cNvPr id="105" name="Google Shape;105;p2"/>
            <p:cNvSpPr/>
            <p:nvPr/>
          </p:nvSpPr>
          <p:spPr>
            <a:xfrm>
              <a:off x="1448125" y="1450525"/>
              <a:ext cx="133500" cy="134100"/>
            </a:xfrm>
            <a:custGeom>
              <a:avLst/>
              <a:gdLst/>
              <a:ahLst/>
              <a:cxnLst/>
              <a:rect l="l" t="t" r="r" b="b"/>
              <a:pathLst>
                <a:path w="5340" h="5364" extrusionOk="0">
                  <a:moveTo>
                    <a:pt x="2457" y="1"/>
                  </a:moveTo>
                  <a:lnTo>
                    <a:pt x="2256" y="452"/>
                  </a:lnTo>
                  <a:cubicBezTo>
                    <a:pt x="2056" y="502"/>
                    <a:pt x="1855" y="577"/>
                    <a:pt x="1680" y="652"/>
                  </a:cubicBezTo>
                  <a:lnTo>
                    <a:pt x="1229" y="427"/>
                  </a:lnTo>
                  <a:cubicBezTo>
                    <a:pt x="1003" y="552"/>
                    <a:pt x="803" y="727"/>
                    <a:pt x="627" y="928"/>
                  </a:cubicBezTo>
                  <a:lnTo>
                    <a:pt x="828" y="1404"/>
                  </a:lnTo>
                  <a:cubicBezTo>
                    <a:pt x="703" y="1579"/>
                    <a:pt x="602" y="1755"/>
                    <a:pt x="527" y="1955"/>
                  </a:cubicBezTo>
                  <a:lnTo>
                    <a:pt x="51" y="2081"/>
                  </a:lnTo>
                  <a:cubicBezTo>
                    <a:pt x="26" y="2281"/>
                    <a:pt x="1" y="2482"/>
                    <a:pt x="1" y="2682"/>
                  </a:cubicBezTo>
                  <a:cubicBezTo>
                    <a:pt x="1" y="2757"/>
                    <a:pt x="1" y="2808"/>
                    <a:pt x="1" y="2883"/>
                  </a:cubicBezTo>
                  <a:lnTo>
                    <a:pt x="452" y="3083"/>
                  </a:lnTo>
                  <a:cubicBezTo>
                    <a:pt x="502" y="3284"/>
                    <a:pt x="552" y="3484"/>
                    <a:pt x="652" y="3685"/>
                  </a:cubicBezTo>
                  <a:lnTo>
                    <a:pt x="402" y="4111"/>
                  </a:lnTo>
                  <a:cubicBezTo>
                    <a:pt x="552" y="4336"/>
                    <a:pt x="728" y="4537"/>
                    <a:pt x="928" y="4712"/>
                  </a:cubicBezTo>
                  <a:lnTo>
                    <a:pt x="1379" y="4537"/>
                  </a:lnTo>
                  <a:cubicBezTo>
                    <a:pt x="1555" y="4637"/>
                    <a:pt x="1755" y="4737"/>
                    <a:pt x="1956" y="4813"/>
                  </a:cubicBezTo>
                  <a:lnTo>
                    <a:pt x="2081" y="5289"/>
                  </a:lnTo>
                  <a:cubicBezTo>
                    <a:pt x="2282" y="5339"/>
                    <a:pt x="2457" y="5364"/>
                    <a:pt x="2657" y="5364"/>
                  </a:cubicBezTo>
                  <a:cubicBezTo>
                    <a:pt x="2733" y="5364"/>
                    <a:pt x="2808" y="5364"/>
                    <a:pt x="2883" y="5339"/>
                  </a:cubicBezTo>
                  <a:lnTo>
                    <a:pt x="3084" y="4888"/>
                  </a:lnTo>
                  <a:cubicBezTo>
                    <a:pt x="3284" y="4863"/>
                    <a:pt x="3485" y="4787"/>
                    <a:pt x="3660" y="4687"/>
                  </a:cubicBezTo>
                  <a:lnTo>
                    <a:pt x="4111" y="4938"/>
                  </a:lnTo>
                  <a:cubicBezTo>
                    <a:pt x="4337" y="4787"/>
                    <a:pt x="4537" y="4612"/>
                    <a:pt x="4713" y="4412"/>
                  </a:cubicBezTo>
                  <a:lnTo>
                    <a:pt x="4512" y="3960"/>
                  </a:lnTo>
                  <a:cubicBezTo>
                    <a:pt x="4637" y="3785"/>
                    <a:pt x="4738" y="3610"/>
                    <a:pt x="4813" y="3409"/>
                  </a:cubicBezTo>
                  <a:lnTo>
                    <a:pt x="5289" y="3259"/>
                  </a:lnTo>
                  <a:cubicBezTo>
                    <a:pt x="5314" y="3083"/>
                    <a:pt x="5339" y="2883"/>
                    <a:pt x="5339" y="2682"/>
                  </a:cubicBezTo>
                  <a:cubicBezTo>
                    <a:pt x="5339" y="2607"/>
                    <a:pt x="5339" y="2532"/>
                    <a:pt x="5339" y="2482"/>
                  </a:cubicBezTo>
                  <a:lnTo>
                    <a:pt x="4888" y="2281"/>
                  </a:lnTo>
                  <a:cubicBezTo>
                    <a:pt x="4838" y="2056"/>
                    <a:pt x="4788" y="1855"/>
                    <a:pt x="4688" y="1680"/>
                  </a:cubicBezTo>
                  <a:lnTo>
                    <a:pt x="4938" y="1254"/>
                  </a:lnTo>
                  <a:cubicBezTo>
                    <a:pt x="4788" y="1028"/>
                    <a:pt x="4612" y="828"/>
                    <a:pt x="4412" y="652"/>
                  </a:cubicBezTo>
                  <a:lnTo>
                    <a:pt x="3961" y="828"/>
                  </a:lnTo>
                  <a:cubicBezTo>
                    <a:pt x="3785" y="702"/>
                    <a:pt x="3585" y="602"/>
                    <a:pt x="3384" y="552"/>
                  </a:cubicBezTo>
                  <a:lnTo>
                    <a:pt x="3259" y="76"/>
                  </a:lnTo>
                  <a:cubicBezTo>
                    <a:pt x="3058" y="26"/>
                    <a:pt x="2883" y="1"/>
                    <a:pt x="2657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6" name="Google Shape;106;p2"/>
            <p:cNvSpPr/>
            <p:nvPr/>
          </p:nvSpPr>
          <p:spPr>
            <a:xfrm>
              <a:off x="1476325" y="1479350"/>
              <a:ext cx="77100" cy="76475"/>
            </a:xfrm>
            <a:custGeom>
              <a:avLst/>
              <a:gdLst/>
              <a:ahLst/>
              <a:cxnLst/>
              <a:rect l="l" t="t" r="r" b="b"/>
              <a:pathLst>
                <a:path w="3084" h="3059" extrusionOk="0">
                  <a:moveTo>
                    <a:pt x="1529" y="0"/>
                  </a:moveTo>
                  <a:cubicBezTo>
                    <a:pt x="702" y="0"/>
                    <a:pt x="1" y="677"/>
                    <a:pt x="1" y="1529"/>
                  </a:cubicBezTo>
                  <a:cubicBezTo>
                    <a:pt x="1" y="2381"/>
                    <a:pt x="702" y="3058"/>
                    <a:pt x="1529" y="3058"/>
                  </a:cubicBezTo>
                  <a:cubicBezTo>
                    <a:pt x="2382" y="3058"/>
                    <a:pt x="3083" y="2381"/>
                    <a:pt x="3083" y="1529"/>
                  </a:cubicBezTo>
                  <a:cubicBezTo>
                    <a:pt x="3083" y="677"/>
                    <a:pt x="2382" y="0"/>
                    <a:pt x="1529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07" name="Google Shape;107;p2"/>
          <p:cNvGrpSpPr/>
          <p:nvPr/>
        </p:nvGrpSpPr>
        <p:grpSpPr>
          <a:xfrm>
            <a:off x="723674" y="1578426"/>
            <a:ext cx="552301" cy="552301"/>
            <a:chOff x="1582850" y="1325200"/>
            <a:chExt cx="209300" cy="209300"/>
          </a:xfrm>
        </p:grpSpPr>
        <p:sp>
          <p:nvSpPr>
            <p:cNvPr id="108" name="Google Shape;108;p2"/>
            <p:cNvSpPr/>
            <p:nvPr/>
          </p:nvSpPr>
          <p:spPr>
            <a:xfrm>
              <a:off x="1582850" y="1325200"/>
              <a:ext cx="209300" cy="209300"/>
            </a:xfrm>
            <a:custGeom>
              <a:avLst/>
              <a:gdLst/>
              <a:ahLst/>
              <a:cxnLst/>
              <a:rect l="l" t="t" r="r" b="b"/>
              <a:pathLst>
                <a:path w="8372" h="8372" extrusionOk="0">
                  <a:moveTo>
                    <a:pt x="4111" y="1"/>
                  </a:moveTo>
                  <a:cubicBezTo>
                    <a:pt x="3810" y="1"/>
                    <a:pt x="3509" y="26"/>
                    <a:pt x="3208" y="101"/>
                  </a:cubicBezTo>
                  <a:cubicBezTo>
                    <a:pt x="3083" y="126"/>
                    <a:pt x="2983" y="176"/>
                    <a:pt x="2883" y="201"/>
                  </a:cubicBezTo>
                  <a:lnTo>
                    <a:pt x="2757" y="953"/>
                  </a:lnTo>
                  <a:cubicBezTo>
                    <a:pt x="2456" y="1104"/>
                    <a:pt x="2181" y="1279"/>
                    <a:pt x="1930" y="1480"/>
                  </a:cubicBezTo>
                  <a:lnTo>
                    <a:pt x="1178" y="1279"/>
                  </a:lnTo>
                  <a:cubicBezTo>
                    <a:pt x="878" y="1580"/>
                    <a:pt x="652" y="1931"/>
                    <a:pt x="451" y="2282"/>
                  </a:cubicBezTo>
                  <a:lnTo>
                    <a:pt x="903" y="2933"/>
                  </a:lnTo>
                  <a:cubicBezTo>
                    <a:pt x="777" y="3234"/>
                    <a:pt x="702" y="3560"/>
                    <a:pt x="677" y="3886"/>
                  </a:cubicBezTo>
                  <a:lnTo>
                    <a:pt x="0" y="4262"/>
                  </a:lnTo>
                  <a:cubicBezTo>
                    <a:pt x="0" y="4562"/>
                    <a:pt x="50" y="4863"/>
                    <a:pt x="126" y="5189"/>
                  </a:cubicBezTo>
                  <a:cubicBezTo>
                    <a:pt x="151" y="5289"/>
                    <a:pt x="176" y="5389"/>
                    <a:pt x="201" y="5490"/>
                  </a:cubicBezTo>
                  <a:lnTo>
                    <a:pt x="978" y="5615"/>
                  </a:lnTo>
                  <a:cubicBezTo>
                    <a:pt x="1103" y="5941"/>
                    <a:pt x="1279" y="6217"/>
                    <a:pt x="1504" y="6442"/>
                  </a:cubicBezTo>
                  <a:lnTo>
                    <a:pt x="1279" y="7194"/>
                  </a:lnTo>
                  <a:cubicBezTo>
                    <a:pt x="1579" y="7495"/>
                    <a:pt x="1930" y="7745"/>
                    <a:pt x="2306" y="7921"/>
                  </a:cubicBezTo>
                  <a:lnTo>
                    <a:pt x="2933" y="7470"/>
                  </a:lnTo>
                  <a:cubicBezTo>
                    <a:pt x="3233" y="7595"/>
                    <a:pt x="3559" y="7670"/>
                    <a:pt x="3885" y="7695"/>
                  </a:cubicBezTo>
                  <a:lnTo>
                    <a:pt x="4261" y="8372"/>
                  </a:lnTo>
                  <a:cubicBezTo>
                    <a:pt x="4562" y="8372"/>
                    <a:pt x="4888" y="8322"/>
                    <a:pt x="5188" y="8247"/>
                  </a:cubicBezTo>
                  <a:cubicBezTo>
                    <a:pt x="5289" y="8222"/>
                    <a:pt x="5389" y="8196"/>
                    <a:pt x="5489" y="8171"/>
                  </a:cubicBezTo>
                  <a:lnTo>
                    <a:pt x="5639" y="7394"/>
                  </a:lnTo>
                  <a:cubicBezTo>
                    <a:pt x="5940" y="7269"/>
                    <a:pt x="6216" y="7094"/>
                    <a:pt x="6467" y="6893"/>
                  </a:cubicBezTo>
                  <a:lnTo>
                    <a:pt x="7218" y="7094"/>
                  </a:lnTo>
                  <a:cubicBezTo>
                    <a:pt x="7494" y="6793"/>
                    <a:pt x="7745" y="6442"/>
                    <a:pt x="7920" y="6066"/>
                  </a:cubicBezTo>
                  <a:lnTo>
                    <a:pt x="7494" y="5440"/>
                  </a:lnTo>
                  <a:cubicBezTo>
                    <a:pt x="7594" y="5139"/>
                    <a:pt x="7670" y="4813"/>
                    <a:pt x="7695" y="4487"/>
                  </a:cubicBezTo>
                  <a:lnTo>
                    <a:pt x="8371" y="4111"/>
                  </a:lnTo>
                  <a:cubicBezTo>
                    <a:pt x="8371" y="3810"/>
                    <a:pt x="8346" y="3485"/>
                    <a:pt x="8271" y="3184"/>
                  </a:cubicBezTo>
                  <a:cubicBezTo>
                    <a:pt x="8246" y="3084"/>
                    <a:pt x="8196" y="2983"/>
                    <a:pt x="8171" y="2883"/>
                  </a:cubicBezTo>
                  <a:lnTo>
                    <a:pt x="7419" y="2758"/>
                  </a:lnTo>
                  <a:cubicBezTo>
                    <a:pt x="7269" y="2432"/>
                    <a:pt x="7093" y="2156"/>
                    <a:pt x="6893" y="1906"/>
                  </a:cubicBezTo>
                  <a:lnTo>
                    <a:pt x="7093" y="1179"/>
                  </a:lnTo>
                  <a:cubicBezTo>
                    <a:pt x="6792" y="878"/>
                    <a:pt x="6467" y="628"/>
                    <a:pt x="6091" y="452"/>
                  </a:cubicBezTo>
                  <a:lnTo>
                    <a:pt x="5439" y="903"/>
                  </a:lnTo>
                  <a:cubicBezTo>
                    <a:pt x="5138" y="778"/>
                    <a:pt x="4812" y="703"/>
                    <a:pt x="4487" y="678"/>
                  </a:cubicBezTo>
                  <a:lnTo>
                    <a:pt x="4111" y="1"/>
                  </a:lnTo>
                  <a:close/>
                </a:path>
              </a:pathLst>
            </a:cu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9" name="Google Shape;109;p2"/>
            <p:cNvSpPr/>
            <p:nvPr/>
          </p:nvSpPr>
          <p:spPr>
            <a:xfrm>
              <a:off x="1621075" y="1369750"/>
              <a:ext cx="132850" cy="120200"/>
            </a:xfrm>
            <a:custGeom>
              <a:avLst/>
              <a:gdLst/>
              <a:ahLst/>
              <a:cxnLst/>
              <a:rect l="l" t="t" r="r" b="b"/>
              <a:pathLst>
                <a:path w="5314" h="4808" extrusionOk="0">
                  <a:moveTo>
                    <a:pt x="2667" y="1"/>
                  </a:moveTo>
                  <a:cubicBezTo>
                    <a:pt x="2474" y="1"/>
                    <a:pt x="2277" y="24"/>
                    <a:pt x="2080" y="74"/>
                  </a:cubicBezTo>
                  <a:cubicBezTo>
                    <a:pt x="802" y="374"/>
                    <a:pt x="0" y="1678"/>
                    <a:pt x="326" y="2981"/>
                  </a:cubicBezTo>
                  <a:cubicBezTo>
                    <a:pt x="603" y="4066"/>
                    <a:pt x="1584" y="4808"/>
                    <a:pt x="2656" y="4808"/>
                  </a:cubicBezTo>
                  <a:cubicBezTo>
                    <a:pt x="2847" y="4808"/>
                    <a:pt x="3040" y="4784"/>
                    <a:pt x="3233" y="4735"/>
                  </a:cubicBezTo>
                  <a:cubicBezTo>
                    <a:pt x="4511" y="4435"/>
                    <a:pt x="5313" y="3131"/>
                    <a:pt x="4988" y="1828"/>
                  </a:cubicBezTo>
                  <a:cubicBezTo>
                    <a:pt x="4732" y="743"/>
                    <a:pt x="3754" y="1"/>
                    <a:pt x="2667" y="1"/>
                  </a:cubicBezTo>
                  <a:close/>
                </a:path>
              </a:pathLst>
            </a:custGeom>
            <a:noFill/>
            <a:ln w="19050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0" name="Google Shape;110;p2"/>
            <p:cNvSpPr/>
            <p:nvPr/>
          </p:nvSpPr>
          <p:spPr>
            <a:xfrm>
              <a:off x="1643000" y="1389100"/>
              <a:ext cx="89625" cy="81300"/>
            </a:xfrm>
            <a:custGeom>
              <a:avLst/>
              <a:gdLst/>
              <a:ahLst/>
              <a:cxnLst/>
              <a:rect l="l" t="t" r="r" b="b"/>
              <a:pathLst>
                <a:path w="3585" h="3252" extrusionOk="0">
                  <a:moveTo>
                    <a:pt x="1801" y="1"/>
                  </a:moveTo>
                  <a:cubicBezTo>
                    <a:pt x="1670" y="1"/>
                    <a:pt x="1537" y="17"/>
                    <a:pt x="1404" y="51"/>
                  </a:cubicBezTo>
                  <a:cubicBezTo>
                    <a:pt x="527" y="252"/>
                    <a:pt x="0" y="1154"/>
                    <a:pt x="201" y="2006"/>
                  </a:cubicBezTo>
                  <a:cubicBezTo>
                    <a:pt x="394" y="2758"/>
                    <a:pt x="1066" y="3252"/>
                    <a:pt x="1806" y="3252"/>
                  </a:cubicBezTo>
                  <a:cubicBezTo>
                    <a:pt x="1930" y="3252"/>
                    <a:pt x="2055" y="3238"/>
                    <a:pt x="2181" y="3209"/>
                  </a:cubicBezTo>
                  <a:cubicBezTo>
                    <a:pt x="3033" y="2984"/>
                    <a:pt x="3584" y="2107"/>
                    <a:pt x="3359" y="1254"/>
                  </a:cubicBezTo>
                  <a:cubicBezTo>
                    <a:pt x="3189" y="510"/>
                    <a:pt x="2532" y="1"/>
                    <a:pt x="1801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1" name="Google Shape;111;p2"/>
            <p:cNvSpPr/>
            <p:nvPr/>
          </p:nvSpPr>
          <p:spPr>
            <a:xfrm>
              <a:off x="1664925" y="1409050"/>
              <a:ext cx="45775" cy="41425"/>
            </a:xfrm>
            <a:custGeom>
              <a:avLst/>
              <a:gdLst/>
              <a:ahLst/>
              <a:cxnLst/>
              <a:rect l="l" t="t" r="r" b="b"/>
              <a:pathLst>
                <a:path w="1831" h="1657" extrusionOk="0">
                  <a:moveTo>
                    <a:pt x="922" y="0"/>
                  </a:moveTo>
                  <a:cubicBezTo>
                    <a:pt x="850" y="0"/>
                    <a:pt x="776" y="10"/>
                    <a:pt x="702" y="30"/>
                  </a:cubicBezTo>
                  <a:cubicBezTo>
                    <a:pt x="276" y="131"/>
                    <a:pt x="1" y="582"/>
                    <a:pt x="101" y="1033"/>
                  </a:cubicBezTo>
                  <a:cubicBezTo>
                    <a:pt x="186" y="1418"/>
                    <a:pt x="527" y="1656"/>
                    <a:pt x="905" y="1656"/>
                  </a:cubicBezTo>
                  <a:cubicBezTo>
                    <a:pt x="970" y="1656"/>
                    <a:pt x="1037" y="1649"/>
                    <a:pt x="1103" y="1634"/>
                  </a:cubicBezTo>
                  <a:cubicBezTo>
                    <a:pt x="1554" y="1534"/>
                    <a:pt x="1830" y="1083"/>
                    <a:pt x="1705" y="632"/>
                  </a:cubicBezTo>
                  <a:cubicBezTo>
                    <a:pt x="1621" y="255"/>
                    <a:pt x="1292" y="0"/>
                    <a:pt x="922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112" name="Google Shape;112;p2"/>
          <p:cNvGrpSpPr/>
          <p:nvPr/>
        </p:nvGrpSpPr>
        <p:grpSpPr>
          <a:xfrm>
            <a:off x="-64791" y="3334954"/>
            <a:ext cx="2438787" cy="1857515"/>
            <a:chOff x="-64791" y="3334954"/>
            <a:chExt cx="2438787" cy="1857515"/>
          </a:xfrm>
        </p:grpSpPr>
        <p:sp>
          <p:nvSpPr>
            <p:cNvPr id="113" name="Google Shape;113;p2"/>
            <p:cNvSpPr/>
            <p:nvPr/>
          </p:nvSpPr>
          <p:spPr>
            <a:xfrm>
              <a:off x="153233" y="4953367"/>
              <a:ext cx="101" cy="101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4" name="Google Shape;114;p2"/>
            <p:cNvSpPr/>
            <p:nvPr/>
          </p:nvSpPr>
          <p:spPr>
            <a:xfrm>
              <a:off x="735872" y="4953367"/>
              <a:ext cx="101" cy="101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5" name="Google Shape;115;p2"/>
            <p:cNvSpPr/>
            <p:nvPr/>
          </p:nvSpPr>
          <p:spPr>
            <a:xfrm>
              <a:off x="173449" y="4953367"/>
              <a:ext cx="527044" cy="101"/>
            </a:xfrm>
            <a:custGeom>
              <a:avLst/>
              <a:gdLst/>
              <a:ahLst/>
              <a:cxnLst/>
              <a:rect l="l" t="t" r="r" b="b"/>
              <a:pathLst>
                <a:path w="5214" h="1" fill="none" extrusionOk="0">
                  <a:moveTo>
                    <a:pt x="5214" y="0"/>
                  </a:moveTo>
                  <a:lnTo>
                    <a:pt x="1" y="0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6" name="Google Shape;116;p2"/>
            <p:cNvSpPr/>
            <p:nvPr/>
          </p:nvSpPr>
          <p:spPr>
            <a:xfrm>
              <a:off x="-26784" y="4811455"/>
              <a:ext cx="106541" cy="101"/>
            </a:xfrm>
            <a:custGeom>
              <a:avLst/>
              <a:gdLst/>
              <a:ahLst/>
              <a:cxnLst/>
              <a:rect l="l" t="t" r="r" b="b"/>
              <a:pathLst>
                <a:path w="1054" h="1" fill="none" extrusionOk="0">
                  <a:moveTo>
                    <a:pt x="1054" y="1"/>
                  </a:moveTo>
                  <a:lnTo>
                    <a:pt x="1" y="1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7" name="Google Shape;117;p2"/>
            <p:cNvSpPr/>
            <p:nvPr/>
          </p:nvSpPr>
          <p:spPr>
            <a:xfrm>
              <a:off x="1115" y="4735444"/>
              <a:ext cx="78642" cy="101"/>
            </a:xfrm>
            <a:custGeom>
              <a:avLst/>
              <a:gdLst/>
              <a:ahLst/>
              <a:cxnLst/>
              <a:rect l="l" t="t" r="r" b="b"/>
              <a:pathLst>
                <a:path w="778" h="1" fill="none" extrusionOk="0">
                  <a:moveTo>
                    <a:pt x="778" y="1"/>
                  </a:moveTo>
                  <a:lnTo>
                    <a:pt x="1" y="1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8" name="Google Shape;118;p2"/>
            <p:cNvSpPr/>
            <p:nvPr/>
          </p:nvSpPr>
          <p:spPr>
            <a:xfrm>
              <a:off x="811974" y="4755761"/>
              <a:ext cx="53372" cy="101"/>
            </a:xfrm>
            <a:custGeom>
              <a:avLst/>
              <a:gdLst/>
              <a:ahLst/>
              <a:cxnLst/>
              <a:rect l="l" t="t" r="r" b="b"/>
              <a:pathLst>
                <a:path w="528" h="1" fill="none" extrusionOk="0">
                  <a:moveTo>
                    <a:pt x="1" y="0"/>
                  </a:moveTo>
                  <a:lnTo>
                    <a:pt x="527" y="0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19" name="Google Shape;119;p2"/>
            <p:cNvSpPr/>
            <p:nvPr/>
          </p:nvSpPr>
          <p:spPr>
            <a:xfrm>
              <a:off x="459715" y="5029378"/>
              <a:ext cx="101" cy="114116"/>
            </a:xfrm>
            <a:custGeom>
              <a:avLst/>
              <a:gdLst/>
              <a:ahLst/>
              <a:cxnLst/>
              <a:rect l="l" t="t" r="r" b="b"/>
              <a:pathLst>
                <a:path w="1" h="1129" fill="none" extrusionOk="0">
                  <a:moveTo>
                    <a:pt x="1" y="0"/>
                  </a:moveTo>
                  <a:lnTo>
                    <a:pt x="1" y="1128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0" name="Google Shape;120;p2"/>
            <p:cNvSpPr/>
            <p:nvPr/>
          </p:nvSpPr>
          <p:spPr>
            <a:xfrm>
              <a:off x="335585" y="5029378"/>
              <a:ext cx="101" cy="53268"/>
            </a:xfrm>
            <a:custGeom>
              <a:avLst/>
              <a:gdLst/>
              <a:ahLst/>
              <a:cxnLst/>
              <a:rect l="l" t="t" r="r" b="b"/>
              <a:pathLst>
                <a:path w="1" h="527" fill="none" extrusionOk="0">
                  <a:moveTo>
                    <a:pt x="1" y="0"/>
                  </a:moveTo>
                  <a:lnTo>
                    <a:pt x="1" y="527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1" name="Google Shape;121;p2"/>
            <p:cNvSpPr/>
            <p:nvPr/>
          </p:nvSpPr>
          <p:spPr>
            <a:xfrm>
              <a:off x="244409" y="5029378"/>
              <a:ext cx="101" cy="83692"/>
            </a:xfrm>
            <a:custGeom>
              <a:avLst/>
              <a:gdLst/>
              <a:ahLst/>
              <a:cxnLst/>
              <a:rect l="l" t="t" r="r" b="b"/>
              <a:pathLst>
                <a:path w="1" h="828" fill="none" extrusionOk="0">
                  <a:moveTo>
                    <a:pt x="0" y="0"/>
                  </a:moveTo>
                  <a:lnTo>
                    <a:pt x="0" y="827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2" name="Google Shape;122;p2"/>
            <p:cNvSpPr/>
            <p:nvPr/>
          </p:nvSpPr>
          <p:spPr>
            <a:xfrm>
              <a:off x="611743" y="5029378"/>
              <a:ext cx="101" cy="83692"/>
            </a:xfrm>
            <a:custGeom>
              <a:avLst/>
              <a:gdLst/>
              <a:ahLst/>
              <a:cxnLst/>
              <a:rect l="l" t="t" r="r" b="b"/>
              <a:pathLst>
                <a:path w="1" h="828" fill="none" extrusionOk="0">
                  <a:moveTo>
                    <a:pt x="0" y="0"/>
                  </a:moveTo>
                  <a:lnTo>
                    <a:pt x="0" y="827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3" name="Google Shape;123;p2"/>
            <p:cNvSpPr/>
            <p:nvPr/>
          </p:nvSpPr>
          <p:spPr>
            <a:xfrm>
              <a:off x="535729" y="5029378"/>
              <a:ext cx="101" cy="63376"/>
            </a:xfrm>
            <a:custGeom>
              <a:avLst/>
              <a:gdLst/>
              <a:ahLst/>
              <a:cxnLst/>
              <a:rect l="l" t="t" r="r" b="b"/>
              <a:pathLst>
                <a:path w="1" h="627" fill="none" extrusionOk="0">
                  <a:moveTo>
                    <a:pt x="1" y="0"/>
                  </a:moveTo>
                  <a:lnTo>
                    <a:pt x="1" y="627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4" name="Google Shape;124;p2"/>
            <p:cNvSpPr/>
            <p:nvPr/>
          </p:nvSpPr>
          <p:spPr>
            <a:xfrm rot="5400000" flipH="1">
              <a:off x="1339300" y="4319646"/>
              <a:ext cx="345501" cy="1400147"/>
            </a:xfrm>
            <a:custGeom>
              <a:avLst/>
              <a:gdLst/>
              <a:ahLst/>
              <a:cxnLst/>
              <a:rect l="l" t="t" r="r" b="b"/>
              <a:pathLst>
                <a:path w="1330" h="5390" fill="none" extrusionOk="0">
                  <a:moveTo>
                    <a:pt x="1329" y="5389"/>
                  </a:moveTo>
                  <a:lnTo>
                    <a:pt x="1329" y="2808"/>
                  </a:lnTo>
                  <a:lnTo>
                    <a:pt x="1" y="1504"/>
                  </a:lnTo>
                  <a:lnTo>
                    <a:pt x="1" y="1"/>
                  </a:lnTo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5" name="Google Shape;125;p2"/>
            <p:cNvSpPr/>
            <p:nvPr/>
          </p:nvSpPr>
          <p:spPr>
            <a:xfrm>
              <a:off x="201348" y="4418870"/>
              <a:ext cx="486510" cy="486486"/>
            </a:xfrm>
            <a:custGeom>
              <a:avLst/>
              <a:gdLst/>
              <a:ahLst/>
              <a:cxnLst/>
              <a:rect l="l" t="t" r="r" b="b"/>
              <a:pathLst>
                <a:path w="4813" h="4813" fill="none" extrusionOk="0">
                  <a:moveTo>
                    <a:pt x="0" y="0"/>
                  </a:moveTo>
                  <a:lnTo>
                    <a:pt x="4812" y="0"/>
                  </a:lnTo>
                  <a:lnTo>
                    <a:pt x="4812" y="4812"/>
                  </a:lnTo>
                  <a:lnTo>
                    <a:pt x="0" y="4812"/>
                  </a:lnTo>
                  <a:close/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6" name="Google Shape;126;p2"/>
            <p:cNvSpPr/>
            <p:nvPr/>
          </p:nvSpPr>
          <p:spPr>
            <a:xfrm>
              <a:off x="282416" y="4499934"/>
              <a:ext cx="324374" cy="324358"/>
            </a:xfrm>
            <a:custGeom>
              <a:avLst/>
              <a:gdLst/>
              <a:ahLst/>
              <a:cxnLst/>
              <a:rect l="l" t="t" r="r" b="b"/>
              <a:pathLst>
                <a:path w="3209" h="3209" extrusionOk="0">
                  <a:moveTo>
                    <a:pt x="0" y="0"/>
                  </a:moveTo>
                  <a:lnTo>
                    <a:pt x="0" y="3208"/>
                  </a:lnTo>
                  <a:lnTo>
                    <a:pt x="3208" y="3208"/>
                  </a:lnTo>
                  <a:lnTo>
                    <a:pt x="3208" y="0"/>
                  </a:lnTo>
                  <a:close/>
                </a:path>
              </a:pathLst>
            </a:custGeom>
            <a:solidFill>
              <a:schemeClr val="dk2"/>
            </a:solidFill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7" name="Google Shape;127;p2"/>
            <p:cNvSpPr/>
            <p:nvPr/>
          </p:nvSpPr>
          <p:spPr>
            <a:xfrm>
              <a:off x="153233" y="4388445"/>
              <a:ext cx="101" cy="527018"/>
            </a:xfrm>
            <a:custGeom>
              <a:avLst/>
              <a:gdLst/>
              <a:ahLst/>
              <a:cxnLst/>
              <a:rect l="l" t="t" r="r" b="b"/>
              <a:pathLst>
                <a:path w="1" h="5214" fill="none" extrusionOk="0">
                  <a:moveTo>
                    <a:pt x="0" y="5213"/>
                  </a:moveTo>
                  <a:lnTo>
                    <a:pt x="0" y="0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8" name="Google Shape;128;p2"/>
            <p:cNvSpPr/>
            <p:nvPr/>
          </p:nvSpPr>
          <p:spPr>
            <a:xfrm>
              <a:off x="153233" y="4370656"/>
              <a:ext cx="101" cy="101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1"/>
                  </a:moveTo>
                  <a:lnTo>
                    <a:pt x="0" y="1"/>
                  </a:lnTo>
                  <a:close/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29" name="Google Shape;129;p2"/>
            <p:cNvSpPr/>
            <p:nvPr/>
          </p:nvSpPr>
          <p:spPr>
            <a:xfrm>
              <a:off x="191139" y="4370656"/>
              <a:ext cx="527145" cy="101"/>
            </a:xfrm>
            <a:custGeom>
              <a:avLst/>
              <a:gdLst/>
              <a:ahLst/>
              <a:cxnLst/>
              <a:rect l="l" t="t" r="r" b="b"/>
              <a:pathLst>
                <a:path w="5215" h="1" fill="none" extrusionOk="0">
                  <a:moveTo>
                    <a:pt x="1" y="1"/>
                  </a:moveTo>
                  <a:lnTo>
                    <a:pt x="5214" y="1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0" name="Google Shape;130;p2"/>
            <p:cNvSpPr/>
            <p:nvPr/>
          </p:nvSpPr>
          <p:spPr>
            <a:xfrm>
              <a:off x="735872" y="4370656"/>
              <a:ext cx="101" cy="101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1"/>
                  </a:moveTo>
                  <a:lnTo>
                    <a:pt x="0" y="1"/>
                  </a:lnTo>
                  <a:close/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1" name="Google Shape;131;p2"/>
            <p:cNvSpPr/>
            <p:nvPr/>
          </p:nvSpPr>
          <p:spPr>
            <a:xfrm>
              <a:off x="735872" y="4406134"/>
              <a:ext cx="101" cy="527018"/>
            </a:xfrm>
            <a:custGeom>
              <a:avLst/>
              <a:gdLst/>
              <a:ahLst/>
              <a:cxnLst/>
              <a:rect l="l" t="t" r="r" b="b"/>
              <a:pathLst>
                <a:path w="1" h="5214" fill="none" extrusionOk="0">
                  <a:moveTo>
                    <a:pt x="0" y="1"/>
                  </a:moveTo>
                  <a:lnTo>
                    <a:pt x="0" y="5214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2" name="Google Shape;132;p2"/>
            <p:cNvSpPr/>
            <p:nvPr/>
          </p:nvSpPr>
          <p:spPr>
            <a:xfrm>
              <a:off x="79746" y="4297273"/>
              <a:ext cx="732242" cy="729678"/>
            </a:xfrm>
            <a:custGeom>
              <a:avLst/>
              <a:gdLst/>
              <a:ahLst/>
              <a:cxnLst/>
              <a:rect l="l" t="t" r="r" b="b"/>
              <a:pathLst>
                <a:path w="7244" h="7219" fill="none" extrusionOk="0">
                  <a:moveTo>
                    <a:pt x="0" y="0"/>
                  </a:moveTo>
                  <a:lnTo>
                    <a:pt x="7243" y="0"/>
                  </a:lnTo>
                  <a:lnTo>
                    <a:pt x="7243" y="7218"/>
                  </a:lnTo>
                  <a:lnTo>
                    <a:pt x="0" y="7218"/>
                  </a:lnTo>
                  <a:close/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3" name="Google Shape;133;p2"/>
            <p:cNvSpPr/>
            <p:nvPr/>
          </p:nvSpPr>
          <p:spPr>
            <a:xfrm>
              <a:off x="331917" y="3334954"/>
              <a:ext cx="201068" cy="201068"/>
            </a:xfrm>
            <a:custGeom>
              <a:avLst/>
              <a:gdLst/>
              <a:ahLst/>
              <a:cxnLst/>
              <a:rect l="l" t="t" r="r" b="b"/>
              <a:pathLst>
                <a:path w="1204" h="1204" fill="none" extrusionOk="0">
                  <a:moveTo>
                    <a:pt x="602" y="0"/>
                  </a:moveTo>
                  <a:cubicBezTo>
                    <a:pt x="928" y="0"/>
                    <a:pt x="1204" y="276"/>
                    <a:pt x="1204" y="602"/>
                  </a:cubicBezTo>
                  <a:cubicBezTo>
                    <a:pt x="1204" y="928"/>
                    <a:pt x="928" y="1203"/>
                    <a:pt x="602" y="1203"/>
                  </a:cubicBezTo>
                  <a:cubicBezTo>
                    <a:pt x="276" y="1203"/>
                    <a:pt x="1" y="928"/>
                    <a:pt x="1" y="602"/>
                  </a:cubicBezTo>
                  <a:cubicBezTo>
                    <a:pt x="1" y="276"/>
                    <a:pt x="276" y="0"/>
                    <a:pt x="602" y="0"/>
                  </a:cubicBezTo>
                  <a:close/>
                </a:path>
              </a:pathLst>
            </a:custGeom>
            <a:noFill/>
            <a:ln w="19050" cap="flat" cmpd="sng">
              <a:solidFill>
                <a:schemeClr val="accent2"/>
              </a:solidFill>
              <a:prstDash val="solid"/>
              <a:miter lim="2506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134" name="Google Shape;134;p2"/>
            <p:cNvCxnSpPr/>
            <p:nvPr/>
          </p:nvCxnSpPr>
          <p:spPr>
            <a:xfrm rot="10800000">
              <a:off x="432450" y="3536025"/>
              <a:ext cx="0" cy="764700"/>
            </a:xfrm>
            <a:prstGeom prst="straightConnector1">
              <a:avLst/>
            </a:prstGeom>
            <a:noFill/>
            <a:ln w="190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  <p:sp>
          <p:nvSpPr>
            <p:cNvPr id="135" name="Google Shape;135;p2"/>
            <p:cNvSpPr/>
            <p:nvPr/>
          </p:nvSpPr>
          <p:spPr>
            <a:xfrm>
              <a:off x="553421" y="3371325"/>
              <a:ext cx="163326" cy="921005"/>
            </a:xfrm>
            <a:custGeom>
              <a:avLst/>
              <a:gdLst/>
              <a:ahLst/>
              <a:cxnLst/>
              <a:rect l="l" t="t" r="r" b="b"/>
              <a:pathLst>
                <a:path w="978" h="5515" fill="none" extrusionOk="0">
                  <a:moveTo>
                    <a:pt x="0" y="5514"/>
                  </a:moveTo>
                  <a:lnTo>
                    <a:pt x="0" y="3509"/>
                  </a:lnTo>
                  <a:lnTo>
                    <a:pt x="977" y="2532"/>
                  </a:lnTo>
                  <a:lnTo>
                    <a:pt x="977" y="0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6" name="Google Shape;136;p2"/>
            <p:cNvSpPr/>
            <p:nvPr/>
          </p:nvSpPr>
          <p:spPr>
            <a:xfrm>
              <a:off x="133388" y="3392200"/>
              <a:ext cx="222110" cy="900130"/>
            </a:xfrm>
            <a:custGeom>
              <a:avLst/>
              <a:gdLst/>
              <a:ahLst/>
              <a:cxnLst/>
              <a:rect l="l" t="t" r="r" b="b"/>
              <a:pathLst>
                <a:path w="1330" h="5390" fill="none" extrusionOk="0">
                  <a:moveTo>
                    <a:pt x="1329" y="5389"/>
                  </a:moveTo>
                  <a:lnTo>
                    <a:pt x="1329" y="2808"/>
                  </a:lnTo>
                  <a:lnTo>
                    <a:pt x="1" y="1504"/>
                  </a:lnTo>
                  <a:lnTo>
                    <a:pt x="1" y="1"/>
                  </a:lnTo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7" name="Google Shape;137;p2"/>
            <p:cNvSpPr/>
            <p:nvPr/>
          </p:nvSpPr>
          <p:spPr>
            <a:xfrm>
              <a:off x="279842" y="3919750"/>
              <a:ext cx="167" cy="372577"/>
            </a:xfrm>
            <a:custGeom>
              <a:avLst/>
              <a:gdLst/>
              <a:ahLst/>
              <a:cxnLst/>
              <a:rect l="l" t="t" r="r" b="b"/>
              <a:pathLst>
                <a:path w="1" h="2231" fill="none" extrusionOk="0">
                  <a:moveTo>
                    <a:pt x="1" y="2231"/>
                  </a:moveTo>
                  <a:lnTo>
                    <a:pt x="1" y="0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8" name="Google Shape;138;p2"/>
            <p:cNvSpPr/>
            <p:nvPr/>
          </p:nvSpPr>
          <p:spPr>
            <a:xfrm>
              <a:off x="647217" y="3919750"/>
              <a:ext cx="167" cy="372577"/>
            </a:xfrm>
            <a:custGeom>
              <a:avLst/>
              <a:gdLst/>
              <a:ahLst/>
              <a:cxnLst/>
              <a:rect l="l" t="t" r="r" b="b"/>
              <a:pathLst>
                <a:path w="1" h="2231" fill="none" extrusionOk="0">
                  <a:moveTo>
                    <a:pt x="0" y="2231"/>
                  </a:moveTo>
                  <a:lnTo>
                    <a:pt x="0" y="0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39" name="Google Shape;139;p2"/>
            <p:cNvSpPr/>
            <p:nvPr/>
          </p:nvSpPr>
          <p:spPr>
            <a:xfrm>
              <a:off x="-64791" y="4659535"/>
              <a:ext cx="144548" cy="101"/>
            </a:xfrm>
            <a:custGeom>
              <a:avLst/>
              <a:gdLst/>
              <a:ahLst/>
              <a:cxnLst/>
              <a:rect l="l" t="t" r="r" b="b"/>
              <a:pathLst>
                <a:path w="1430" h="1" fill="none" extrusionOk="0">
                  <a:moveTo>
                    <a:pt x="1430" y="0"/>
                  </a:moveTo>
                  <a:lnTo>
                    <a:pt x="1" y="0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0" name="Google Shape;140;p2"/>
            <p:cNvSpPr/>
            <p:nvPr/>
          </p:nvSpPr>
          <p:spPr>
            <a:xfrm>
              <a:off x="11223" y="4537939"/>
              <a:ext cx="68534" cy="101"/>
            </a:xfrm>
            <a:custGeom>
              <a:avLst/>
              <a:gdLst/>
              <a:ahLst/>
              <a:cxnLst/>
              <a:rect l="l" t="t" r="r" b="b"/>
              <a:pathLst>
                <a:path w="678" h="1" fill="none" extrusionOk="0">
                  <a:moveTo>
                    <a:pt x="678" y="0"/>
                  </a:moveTo>
                  <a:lnTo>
                    <a:pt x="1" y="0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1" name="Google Shape;141;p2"/>
            <p:cNvSpPr/>
            <p:nvPr/>
          </p:nvSpPr>
          <p:spPr>
            <a:xfrm>
              <a:off x="-26784" y="4444139"/>
              <a:ext cx="106541" cy="101"/>
            </a:xfrm>
            <a:custGeom>
              <a:avLst/>
              <a:gdLst/>
              <a:ahLst/>
              <a:cxnLst/>
              <a:rect l="l" t="t" r="r" b="b"/>
              <a:pathLst>
                <a:path w="1054" h="1" fill="none" extrusionOk="0">
                  <a:moveTo>
                    <a:pt x="1054" y="1"/>
                  </a:moveTo>
                  <a:lnTo>
                    <a:pt x="1" y="1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2" name="Google Shape;142;p2"/>
            <p:cNvSpPr/>
            <p:nvPr/>
          </p:nvSpPr>
          <p:spPr>
            <a:xfrm>
              <a:off x="811974" y="4479617"/>
              <a:ext cx="83696" cy="101"/>
            </a:xfrm>
            <a:custGeom>
              <a:avLst/>
              <a:gdLst/>
              <a:ahLst/>
              <a:cxnLst/>
              <a:rect l="l" t="t" r="r" b="b"/>
              <a:pathLst>
                <a:path w="828" h="1" fill="none" extrusionOk="0">
                  <a:moveTo>
                    <a:pt x="1" y="1"/>
                  </a:moveTo>
                  <a:lnTo>
                    <a:pt x="828" y="1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3" name="Google Shape;143;p2"/>
            <p:cNvSpPr/>
            <p:nvPr/>
          </p:nvSpPr>
          <p:spPr>
            <a:xfrm>
              <a:off x="811974" y="4555627"/>
              <a:ext cx="63480" cy="101"/>
            </a:xfrm>
            <a:custGeom>
              <a:avLst/>
              <a:gdLst/>
              <a:ahLst/>
              <a:cxnLst/>
              <a:rect l="l" t="t" r="r" b="b"/>
              <a:pathLst>
                <a:path w="628" h="1" fill="none" extrusionOk="0">
                  <a:moveTo>
                    <a:pt x="1" y="1"/>
                  </a:moveTo>
                  <a:lnTo>
                    <a:pt x="627" y="1"/>
                  </a:lnTo>
                </a:path>
              </a:pathLst>
            </a:custGeom>
            <a:noFill/>
            <a:ln w="19050" cap="rnd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44" name="Google Shape;144;p2"/>
            <p:cNvSpPr/>
            <p:nvPr/>
          </p:nvSpPr>
          <p:spPr>
            <a:xfrm rot="5400000">
              <a:off x="2172928" y="4531170"/>
              <a:ext cx="201068" cy="201068"/>
            </a:xfrm>
            <a:custGeom>
              <a:avLst/>
              <a:gdLst/>
              <a:ahLst/>
              <a:cxnLst/>
              <a:rect l="l" t="t" r="r" b="b"/>
              <a:pathLst>
                <a:path w="1204" h="1204" fill="none" extrusionOk="0">
                  <a:moveTo>
                    <a:pt x="602" y="0"/>
                  </a:moveTo>
                  <a:cubicBezTo>
                    <a:pt x="928" y="0"/>
                    <a:pt x="1204" y="276"/>
                    <a:pt x="1204" y="602"/>
                  </a:cubicBezTo>
                  <a:cubicBezTo>
                    <a:pt x="1204" y="928"/>
                    <a:pt x="928" y="1203"/>
                    <a:pt x="602" y="1203"/>
                  </a:cubicBezTo>
                  <a:cubicBezTo>
                    <a:pt x="276" y="1203"/>
                    <a:pt x="1" y="928"/>
                    <a:pt x="1" y="602"/>
                  </a:cubicBezTo>
                  <a:cubicBezTo>
                    <a:pt x="1" y="276"/>
                    <a:pt x="276" y="0"/>
                    <a:pt x="602" y="0"/>
                  </a:cubicBezTo>
                  <a:close/>
                </a:path>
              </a:pathLst>
            </a:custGeom>
            <a:noFill/>
            <a:ln w="19050" cap="flat" cmpd="sng">
              <a:solidFill>
                <a:schemeClr val="accent2"/>
              </a:solidFill>
              <a:prstDash val="solid"/>
              <a:miter lim="2506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cxnSp>
          <p:nvCxnSpPr>
            <p:cNvPr id="145" name="Google Shape;145;p2"/>
            <p:cNvCxnSpPr/>
            <p:nvPr/>
          </p:nvCxnSpPr>
          <p:spPr>
            <a:xfrm>
              <a:off x="809451" y="4631704"/>
              <a:ext cx="1366200" cy="0"/>
            </a:xfrm>
            <a:prstGeom prst="straightConnector1">
              <a:avLst/>
            </a:prstGeom>
            <a:noFill/>
            <a:ln w="19050" cap="flat" cmpd="sng">
              <a:solidFill>
                <a:schemeClr val="accent2"/>
              </a:solidFill>
              <a:prstDash val="solid"/>
              <a:round/>
              <a:headEnd type="none" w="med" len="med"/>
              <a:tailEnd type="none" w="med" len="med"/>
            </a:ln>
          </p:spPr>
        </p:cxnSp>
      </p:grpSp>
      <p:sp>
        <p:nvSpPr>
          <p:cNvPr id="164" name="Google Shape;164;p2"/>
          <p:cNvSpPr txBox="1">
            <a:spLocks noGrp="1"/>
          </p:cNvSpPr>
          <p:nvPr>
            <p:ph type="ctrTitle"/>
          </p:nvPr>
        </p:nvSpPr>
        <p:spPr>
          <a:xfrm>
            <a:off x="1009200" y="1741047"/>
            <a:ext cx="7125600" cy="114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6100">
                <a:solidFill>
                  <a:srgbClr val="FFFFFF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2pPr>
            <a:lvl3pPr lvl="2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3pPr>
            <a:lvl4pPr lvl="3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4pPr>
            <a:lvl5pPr lvl="4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5pPr>
            <a:lvl6pPr lvl="5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6pPr>
            <a:lvl7pPr lvl="6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7pPr>
            <a:lvl8pPr lvl="7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8pPr>
            <a:lvl9pPr lvl="8" algn="ctr">
              <a:spcBef>
                <a:spcPts val="0"/>
              </a:spcBef>
              <a:spcAft>
                <a:spcPts val="0"/>
              </a:spcAft>
              <a:buSzPts val="5200"/>
              <a:buNone/>
              <a:defRPr sz="5200"/>
            </a:lvl9pPr>
          </a:lstStyle>
          <a:p>
            <a:endParaRPr/>
          </a:p>
        </p:txBody>
      </p:sp>
      <p:sp>
        <p:nvSpPr>
          <p:cNvPr id="165" name="Google Shape;165;p2"/>
          <p:cNvSpPr txBox="1">
            <a:spLocks noGrp="1"/>
          </p:cNvSpPr>
          <p:nvPr>
            <p:ph type="subTitle" idx="1"/>
          </p:nvPr>
        </p:nvSpPr>
        <p:spPr>
          <a:xfrm>
            <a:off x="1009200" y="2888246"/>
            <a:ext cx="7125600" cy="514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>
                <a:solidFill>
                  <a:srgbClr val="00F4AD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800"/>
              <a:buNone/>
              <a:defRPr sz="2800"/>
            </a:lvl9pPr>
          </a:lstStyle>
          <a:p>
            <a:endParaRPr/>
          </a:p>
        </p:txBody>
      </p:sp>
      <p:grpSp>
        <p:nvGrpSpPr>
          <p:cNvPr id="166" name="Google Shape;166;p2"/>
          <p:cNvGrpSpPr/>
          <p:nvPr/>
        </p:nvGrpSpPr>
        <p:grpSpPr>
          <a:xfrm>
            <a:off x="207789" y="1295745"/>
            <a:ext cx="552301" cy="552301"/>
            <a:chOff x="1387350" y="1218075"/>
            <a:chExt cx="209300" cy="209300"/>
          </a:xfrm>
        </p:grpSpPr>
        <p:sp>
          <p:nvSpPr>
            <p:cNvPr id="167" name="Google Shape;167;p2"/>
            <p:cNvSpPr/>
            <p:nvPr/>
          </p:nvSpPr>
          <p:spPr>
            <a:xfrm>
              <a:off x="1387350" y="1218075"/>
              <a:ext cx="209300" cy="209300"/>
            </a:xfrm>
            <a:custGeom>
              <a:avLst/>
              <a:gdLst/>
              <a:ahLst/>
              <a:cxnLst/>
              <a:rect l="l" t="t" r="r" b="b"/>
              <a:pathLst>
                <a:path w="8372" h="8372" extrusionOk="0">
                  <a:moveTo>
                    <a:pt x="3860" y="0"/>
                  </a:moveTo>
                  <a:lnTo>
                    <a:pt x="3560" y="727"/>
                  </a:lnTo>
                  <a:cubicBezTo>
                    <a:pt x="3234" y="777"/>
                    <a:pt x="2908" y="877"/>
                    <a:pt x="2632" y="1028"/>
                  </a:cubicBezTo>
                  <a:lnTo>
                    <a:pt x="1956" y="652"/>
                  </a:lnTo>
                  <a:cubicBezTo>
                    <a:pt x="1605" y="877"/>
                    <a:pt x="1279" y="1153"/>
                    <a:pt x="1003" y="1454"/>
                  </a:cubicBezTo>
                  <a:lnTo>
                    <a:pt x="1279" y="2181"/>
                  </a:lnTo>
                  <a:cubicBezTo>
                    <a:pt x="1103" y="2456"/>
                    <a:pt x="953" y="2757"/>
                    <a:pt x="853" y="3058"/>
                  </a:cubicBezTo>
                  <a:lnTo>
                    <a:pt x="101" y="3258"/>
                  </a:lnTo>
                  <a:cubicBezTo>
                    <a:pt x="26" y="3559"/>
                    <a:pt x="1" y="3860"/>
                    <a:pt x="1" y="4186"/>
                  </a:cubicBezTo>
                  <a:cubicBezTo>
                    <a:pt x="1" y="4286"/>
                    <a:pt x="1" y="4411"/>
                    <a:pt x="26" y="4512"/>
                  </a:cubicBezTo>
                  <a:lnTo>
                    <a:pt x="728" y="4812"/>
                  </a:lnTo>
                  <a:cubicBezTo>
                    <a:pt x="778" y="5163"/>
                    <a:pt x="878" y="5464"/>
                    <a:pt x="1028" y="5765"/>
                  </a:cubicBezTo>
                  <a:lnTo>
                    <a:pt x="652" y="6441"/>
                  </a:lnTo>
                  <a:cubicBezTo>
                    <a:pt x="878" y="6792"/>
                    <a:pt x="1154" y="7093"/>
                    <a:pt x="1454" y="7369"/>
                  </a:cubicBezTo>
                  <a:lnTo>
                    <a:pt x="2181" y="7093"/>
                  </a:lnTo>
                  <a:cubicBezTo>
                    <a:pt x="2457" y="7268"/>
                    <a:pt x="2758" y="7419"/>
                    <a:pt x="3058" y="7519"/>
                  </a:cubicBezTo>
                  <a:lnTo>
                    <a:pt x="3284" y="8271"/>
                  </a:lnTo>
                  <a:cubicBezTo>
                    <a:pt x="3560" y="8346"/>
                    <a:pt x="3885" y="8371"/>
                    <a:pt x="4186" y="8371"/>
                  </a:cubicBezTo>
                  <a:lnTo>
                    <a:pt x="4512" y="8371"/>
                  </a:lnTo>
                  <a:lnTo>
                    <a:pt x="4838" y="7644"/>
                  </a:lnTo>
                  <a:cubicBezTo>
                    <a:pt x="5164" y="7594"/>
                    <a:pt x="5464" y="7494"/>
                    <a:pt x="5765" y="7344"/>
                  </a:cubicBezTo>
                  <a:lnTo>
                    <a:pt x="6442" y="7720"/>
                  </a:lnTo>
                  <a:cubicBezTo>
                    <a:pt x="6793" y="7519"/>
                    <a:pt x="7093" y="7243"/>
                    <a:pt x="7369" y="6918"/>
                  </a:cubicBezTo>
                  <a:lnTo>
                    <a:pt x="7093" y="6191"/>
                  </a:lnTo>
                  <a:cubicBezTo>
                    <a:pt x="7269" y="5915"/>
                    <a:pt x="7419" y="5639"/>
                    <a:pt x="7545" y="5314"/>
                  </a:cubicBezTo>
                  <a:lnTo>
                    <a:pt x="8271" y="5113"/>
                  </a:lnTo>
                  <a:cubicBezTo>
                    <a:pt x="8347" y="4812"/>
                    <a:pt x="8372" y="4512"/>
                    <a:pt x="8372" y="4186"/>
                  </a:cubicBezTo>
                  <a:cubicBezTo>
                    <a:pt x="8372" y="4085"/>
                    <a:pt x="8372" y="3985"/>
                    <a:pt x="8372" y="3860"/>
                  </a:cubicBezTo>
                  <a:lnTo>
                    <a:pt x="7670" y="3559"/>
                  </a:lnTo>
                  <a:cubicBezTo>
                    <a:pt x="7595" y="3233"/>
                    <a:pt x="7494" y="2907"/>
                    <a:pt x="7344" y="2632"/>
                  </a:cubicBezTo>
                  <a:lnTo>
                    <a:pt x="7745" y="1955"/>
                  </a:lnTo>
                  <a:cubicBezTo>
                    <a:pt x="7520" y="1604"/>
                    <a:pt x="7244" y="1278"/>
                    <a:pt x="6918" y="1003"/>
                  </a:cubicBezTo>
                  <a:lnTo>
                    <a:pt x="6191" y="1278"/>
                  </a:lnTo>
                  <a:cubicBezTo>
                    <a:pt x="5941" y="1103"/>
                    <a:pt x="5640" y="953"/>
                    <a:pt x="5314" y="852"/>
                  </a:cubicBezTo>
                  <a:lnTo>
                    <a:pt x="5114" y="100"/>
                  </a:lnTo>
                  <a:cubicBezTo>
                    <a:pt x="4813" y="25"/>
                    <a:pt x="4512" y="0"/>
                    <a:pt x="4186" y="0"/>
                  </a:cubicBezTo>
                  <a:close/>
                </a:path>
              </a:pathLst>
            </a:custGeom>
            <a:noFill/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8" name="Google Shape;168;p2"/>
            <p:cNvSpPr/>
            <p:nvPr/>
          </p:nvSpPr>
          <p:spPr>
            <a:xfrm>
              <a:off x="1387350" y="1218075"/>
              <a:ext cx="209300" cy="209300"/>
            </a:xfrm>
            <a:custGeom>
              <a:avLst/>
              <a:gdLst/>
              <a:ahLst/>
              <a:cxnLst/>
              <a:rect l="l" t="t" r="r" b="b"/>
              <a:pathLst>
                <a:path w="8372" h="8372" fill="none" extrusionOk="0">
                  <a:moveTo>
                    <a:pt x="8372" y="4186"/>
                  </a:moveTo>
                  <a:cubicBezTo>
                    <a:pt x="8372" y="4512"/>
                    <a:pt x="8347" y="4812"/>
                    <a:pt x="8271" y="5113"/>
                  </a:cubicBezTo>
                  <a:lnTo>
                    <a:pt x="7545" y="5314"/>
                  </a:lnTo>
                  <a:cubicBezTo>
                    <a:pt x="7419" y="5639"/>
                    <a:pt x="7269" y="5915"/>
                    <a:pt x="7093" y="6191"/>
                  </a:cubicBezTo>
                  <a:lnTo>
                    <a:pt x="7369" y="6918"/>
                  </a:lnTo>
                  <a:cubicBezTo>
                    <a:pt x="7093" y="7243"/>
                    <a:pt x="6793" y="7519"/>
                    <a:pt x="6442" y="7720"/>
                  </a:cubicBezTo>
                  <a:lnTo>
                    <a:pt x="5765" y="7344"/>
                  </a:lnTo>
                  <a:cubicBezTo>
                    <a:pt x="5464" y="7494"/>
                    <a:pt x="5164" y="7594"/>
                    <a:pt x="4838" y="7644"/>
                  </a:cubicBezTo>
                  <a:lnTo>
                    <a:pt x="4512" y="8371"/>
                  </a:lnTo>
                  <a:cubicBezTo>
                    <a:pt x="4412" y="8371"/>
                    <a:pt x="4312" y="8371"/>
                    <a:pt x="4186" y="8371"/>
                  </a:cubicBezTo>
                  <a:cubicBezTo>
                    <a:pt x="3885" y="8371"/>
                    <a:pt x="3560" y="8346"/>
                    <a:pt x="3284" y="8271"/>
                  </a:cubicBezTo>
                  <a:lnTo>
                    <a:pt x="3058" y="7519"/>
                  </a:lnTo>
                  <a:cubicBezTo>
                    <a:pt x="2758" y="7419"/>
                    <a:pt x="2457" y="7268"/>
                    <a:pt x="2181" y="7093"/>
                  </a:cubicBezTo>
                  <a:lnTo>
                    <a:pt x="1454" y="7369"/>
                  </a:lnTo>
                  <a:cubicBezTo>
                    <a:pt x="1154" y="7093"/>
                    <a:pt x="878" y="6792"/>
                    <a:pt x="652" y="6441"/>
                  </a:cubicBezTo>
                  <a:lnTo>
                    <a:pt x="1028" y="5765"/>
                  </a:lnTo>
                  <a:cubicBezTo>
                    <a:pt x="878" y="5464"/>
                    <a:pt x="778" y="5163"/>
                    <a:pt x="728" y="4812"/>
                  </a:cubicBezTo>
                  <a:lnTo>
                    <a:pt x="26" y="4512"/>
                  </a:lnTo>
                  <a:cubicBezTo>
                    <a:pt x="1" y="4411"/>
                    <a:pt x="1" y="4286"/>
                    <a:pt x="1" y="4186"/>
                  </a:cubicBezTo>
                  <a:cubicBezTo>
                    <a:pt x="1" y="3860"/>
                    <a:pt x="26" y="3559"/>
                    <a:pt x="101" y="3258"/>
                  </a:cubicBezTo>
                  <a:lnTo>
                    <a:pt x="853" y="3058"/>
                  </a:lnTo>
                  <a:cubicBezTo>
                    <a:pt x="953" y="2757"/>
                    <a:pt x="1103" y="2456"/>
                    <a:pt x="1279" y="2181"/>
                  </a:cubicBezTo>
                  <a:lnTo>
                    <a:pt x="1003" y="1454"/>
                  </a:lnTo>
                  <a:cubicBezTo>
                    <a:pt x="1279" y="1153"/>
                    <a:pt x="1605" y="877"/>
                    <a:pt x="1956" y="652"/>
                  </a:cubicBezTo>
                  <a:lnTo>
                    <a:pt x="2632" y="1028"/>
                  </a:lnTo>
                  <a:cubicBezTo>
                    <a:pt x="2908" y="877"/>
                    <a:pt x="3234" y="777"/>
                    <a:pt x="3560" y="727"/>
                  </a:cubicBezTo>
                  <a:lnTo>
                    <a:pt x="3860" y="0"/>
                  </a:lnTo>
                  <a:cubicBezTo>
                    <a:pt x="3986" y="0"/>
                    <a:pt x="4086" y="0"/>
                    <a:pt x="4186" y="0"/>
                  </a:cubicBezTo>
                  <a:cubicBezTo>
                    <a:pt x="4512" y="0"/>
                    <a:pt x="4813" y="25"/>
                    <a:pt x="5114" y="100"/>
                  </a:cubicBezTo>
                  <a:lnTo>
                    <a:pt x="5314" y="852"/>
                  </a:lnTo>
                  <a:cubicBezTo>
                    <a:pt x="5640" y="953"/>
                    <a:pt x="5941" y="1103"/>
                    <a:pt x="6191" y="1278"/>
                  </a:cubicBezTo>
                  <a:lnTo>
                    <a:pt x="6918" y="1003"/>
                  </a:lnTo>
                  <a:cubicBezTo>
                    <a:pt x="7244" y="1278"/>
                    <a:pt x="7520" y="1604"/>
                    <a:pt x="7745" y="1955"/>
                  </a:cubicBezTo>
                  <a:lnTo>
                    <a:pt x="7344" y="2632"/>
                  </a:lnTo>
                  <a:cubicBezTo>
                    <a:pt x="7494" y="2907"/>
                    <a:pt x="7595" y="3233"/>
                    <a:pt x="7670" y="3559"/>
                  </a:cubicBezTo>
                  <a:lnTo>
                    <a:pt x="8372" y="3860"/>
                  </a:lnTo>
                  <a:cubicBezTo>
                    <a:pt x="8372" y="3985"/>
                    <a:pt x="8372" y="4085"/>
                    <a:pt x="8372" y="4186"/>
                  </a:cubicBezTo>
                  <a:close/>
                </a:path>
              </a:pathLst>
            </a:custGeom>
            <a:noFill/>
            <a:ln w="19050" cap="flat" cmpd="sng">
              <a:solidFill>
                <a:schemeClr val="accent2"/>
              </a:solidFill>
              <a:prstDash val="solid"/>
              <a:miter lim="2506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69" name="Google Shape;169;p2"/>
            <p:cNvSpPr/>
            <p:nvPr/>
          </p:nvSpPr>
          <p:spPr>
            <a:xfrm>
              <a:off x="1431850" y="1262550"/>
              <a:ext cx="120325" cy="120325"/>
            </a:xfrm>
            <a:custGeom>
              <a:avLst/>
              <a:gdLst/>
              <a:ahLst/>
              <a:cxnLst/>
              <a:rect l="l" t="t" r="r" b="b"/>
              <a:pathLst>
                <a:path w="4813" h="4813" extrusionOk="0">
                  <a:moveTo>
                    <a:pt x="2406" y="1"/>
                  </a:moveTo>
                  <a:cubicBezTo>
                    <a:pt x="1078" y="1"/>
                    <a:pt x="0" y="1078"/>
                    <a:pt x="0" y="2407"/>
                  </a:cubicBezTo>
                  <a:cubicBezTo>
                    <a:pt x="0" y="3735"/>
                    <a:pt x="1078" y="4813"/>
                    <a:pt x="2406" y="4813"/>
                  </a:cubicBezTo>
                  <a:cubicBezTo>
                    <a:pt x="3735" y="4813"/>
                    <a:pt x="4812" y="3735"/>
                    <a:pt x="4812" y="2407"/>
                  </a:cubicBezTo>
                  <a:cubicBezTo>
                    <a:pt x="4812" y="1078"/>
                    <a:pt x="3735" y="1"/>
                    <a:pt x="2406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70" name="Google Shape;170;p2"/>
            <p:cNvSpPr/>
            <p:nvPr/>
          </p:nvSpPr>
          <p:spPr>
            <a:xfrm>
              <a:off x="1451275" y="1281975"/>
              <a:ext cx="81475" cy="81475"/>
            </a:xfrm>
            <a:custGeom>
              <a:avLst/>
              <a:gdLst/>
              <a:ahLst/>
              <a:cxnLst/>
              <a:rect l="l" t="t" r="r" b="b"/>
              <a:pathLst>
                <a:path w="3259" h="3259" fill="none" extrusionOk="0">
                  <a:moveTo>
                    <a:pt x="3258" y="1630"/>
                  </a:moveTo>
                  <a:cubicBezTo>
                    <a:pt x="3258" y="2532"/>
                    <a:pt x="2531" y="3259"/>
                    <a:pt x="1629" y="3259"/>
                  </a:cubicBezTo>
                  <a:cubicBezTo>
                    <a:pt x="727" y="3259"/>
                    <a:pt x="0" y="2532"/>
                    <a:pt x="0" y="1630"/>
                  </a:cubicBezTo>
                  <a:cubicBezTo>
                    <a:pt x="0" y="727"/>
                    <a:pt x="727" y="1"/>
                    <a:pt x="1629" y="1"/>
                  </a:cubicBezTo>
                  <a:cubicBezTo>
                    <a:pt x="2531" y="1"/>
                    <a:pt x="3258" y="727"/>
                    <a:pt x="3258" y="1630"/>
                  </a:cubicBezTo>
                  <a:close/>
                </a:path>
              </a:pathLst>
            </a:custGeom>
            <a:solidFill>
              <a:srgbClr val="0F3570"/>
            </a:solidFill>
            <a:ln w="9525" cap="flat" cmpd="sng">
              <a:solidFill>
                <a:schemeClr val="dk2"/>
              </a:solidFill>
              <a:prstDash val="solid"/>
              <a:miter lim="25062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and body" type="tx">
  <p:cSld name="TITLE_AND_BODY">
    <p:spTree>
      <p:nvGrpSpPr>
        <p:cNvPr id="1" name="Shape 2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24" name="Google Shape;224;p4"/>
          <p:cNvGrpSpPr/>
          <p:nvPr/>
        </p:nvGrpSpPr>
        <p:grpSpPr>
          <a:xfrm>
            <a:off x="-566246" y="-831315"/>
            <a:ext cx="8377976" cy="1614718"/>
            <a:chOff x="-566246" y="-831315"/>
            <a:chExt cx="8377976" cy="1614718"/>
          </a:xfrm>
        </p:grpSpPr>
        <p:sp>
          <p:nvSpPr>
            <p:cNvPr id="225" name="Google Shape;225;p4"/>
            <p:cNvSpPr/>
            <p:nvPr/>
          </p:nvSpPr>
          <p:spPr>
            <a:xfrm rot="10800000">
              <a:off x="-178627" y="-831315"/>
              <a:ext cx="5711267" cy="1569921"/>
            </a:xfrm>
            <a:custGeom>
              <a:avLst/>
              <a:gdLst/>
              <a:ahLst/>
              <a:cxnLst/>
              <a:rect l="l" t="t" r="r" b="b"/>
              <a:pathLst>
                <a:path w="187670" h="51587" extrusionOk="0">
                  <a:moveTo>
                    <a:pt x="187453" y="1"/>
                  </a:moveTo>
                  <a:cubicBezTo>
                    <a:pt x="187407" y="1"/>
                    <a:pt x="187362" y="24"/>
                    <a:pt x="187327" y="69"/>
                  </a:cubicBezTo>
                  <a:lnTo>
                    <a:pt x="143594" y="43780"/>
                  </a:lnTo>
                  <a:lnTo>
                    <a:pt x="103992" y="43780"/>
                  </a:lnTo>
                  <a:lnTo>
                    <a:pt x="87444" y="27232"/>
                  </a:lnTo>
                  <a:lnTo>
                    <a:pt x="46838" y="27232"/>
                  </a:lnTo>
                  <a:lnTo>
                    <a:pt x="22871" y="51198"/>
                  </a:lnTo>
                  <a:lnTo>
                    <a:pt x="183" y="51198"/>
                  </a:lnTo>
                  <a:cubicBezTo>
                    <a:pt x="91" y="51198"/>
                    <a:pt x="0" y="51289"/>
                    <a:pt x="0" y="51403"/>
                  </a:cubicBezTo>
                  <a:cubicBezTo>
                    <a:pt x="0" y="51495"/>
                    <a:pt x="91" y="51586"/>
                    <a:pt x="183" y="51586"/>
                  </a:cubicBezTo>
                  <a:lnTo>
                    <a:pt x="23031" y="51586"/>
                  </a:lnTo>
                  <a:lnTo>
                    <a:pt x="46997" y="27620"/>
                  </a:lnTo>
                  <a:lnTo>
                    <a:pt x="87284" y="27620"/>
                  </a:lnTo>
                  <a:lnTo>
                    <a:pt x="103833" y="44168"/>
                  </a:lnTo>
                  <a:lnTo>
                    <a:pt x="143754" y="44168"/>
                  </a:lnTo>
                  <a:lnTo>
                    <a:pt x="187579" y="321"/>
                  </a:lnTo>
                  <a:cubicBezTo>
                    <a:pt x="187670" y="252"/>
                    <a:pt x="187670" y="138"/>
                    <a:pt x="187579" y="69"/>
                  </a:cubicBezTo>
                  <a:cubicBezTo>
                    <a:pt x="187544" y="24"/>
                    <a:pt x="187499" y="1"/>
                    <a:pt x="187453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6" name="Google Shape;226;p4"/>
            <p:cNvSpPr/>
            <p:nvPr/>
          </p:nvSpPr>
          <p:spPr>
            <a:xfrm rot="10800000">
              <a:off x="2097663" y="-149871"/>
              <a:ext cx="3817027" cy="933273"/>
            </a:xfrm>
            <a:custGeom>
              <a:avLst/>
              <a:gdLst/>
              <a:ahLst/>
              <a:cxnLst/>
              <a:rect l="l" t="t" r="r" b="b"/>
              <a:pathLst>
                <a:path w="125426" h="30667" extrusionOk="0">
                  <a:moveTo>
                    <a:pt x="125014" y="1"/>
                  </a:moveTo>
                  <a:cubicBezTo>
                    <a:pt x="124917" y="1"/>
                    <a:pt x="124820" y="35"/>
                    <a:pt x="124741" y="103"/>
                  </a:cubicBezTo>
                  <a:lnTo>
                    <a:pt x="111936" y="12931"/>
                  </a:lnTo>
                  <a:lnTo>
                    <a:pt x="47020" y="12931"/>
                  </a:lnTo>
                  <a:lnTo>
                    <a:pt x="30016" y="29913"/>
                  </a:lnTo>
                  <a:lnTo>
                    <a:pt x="388" y="29913"/>
                  </a:lnTo>
                  <a:cubicBezTo>
                    <a:pt x="160" y="29913"/>
                    <a:pt x="0" y="30073"/>
                    <a:pt x="0" y="30301"/>
                  </a:cubicBezTo>
                  <a:cubicBezTo>
                    <a:pt x="0" y="30507"/>
                    <a:pt x="160" y="30666"/>
                    <a:pt x="388" y="30666"/>
                  </a:cubicBezTo>
                  <a:lnTo>
                    <a:pt x="30335" y="30666"/>
                  </a:lnTo>
                  <a:lnTo>
                    <a:pt x="47340" y="13685"/>
                  </a:lnTo>
                  <a:lnTo>
                    <a:pt x="112255" y="13685"/>
                  </a:lnTo>
                  <a:lnTo>
                    <a:pt x="125288" y="651"/>
                  </a:lnTo>
                  <a:cubicBezTo>
                    <a:pt x="125425" y="514"/>
                    <a:pt x="125425" y="263"/>
                    <a:pt x="125288" y="103"/>
                  </a:cubicBezTo>
                  <a:cubicBezTo>
                    <a:pt x="125208" y="35"/>
                    <a:pt x="125111" y="1"/>
                    <a:pt x="12501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7" name="Google Shape;227;p4"/>
            <p:cNvSpPr/>
            <p:nvPr/>
          </p:nvSpPr>
          <p:spPr>
            <a:xfrm rot="10800000">
              <a:off x="5347154" y="-352704"/>
              <a:ext cx="2464576" cy="481412"/>
            </a:xfrm>
            <a:custGeom>
              <a:avLst/>
              <a:gdLst/>
              <a:ahLst/>
              <a:cxnLst/>
              <a:rect l="l" t="t" r="r" b="b"/>
              <a:pathLst>
                <a:path w="80985" h="15819" extrusionOk="0">
                  <a:moveTo>
                    <a:pt x="206" y="1"/>
                  </a:moveTo>
                  <a:cubicBezTo>
                    <a:pt x="92" y="1"/>
                    <a:pt x="0" y="92"/>
                    <a:pt x="0" y="183"/>
                  </a:cubicBezTo>
                  <a:cubicBezTo>
                    <a:pt x="0" y="297"/>
                    <a:pt x="92" y="389"/>
                    <a:pt x="206" y="389"/>
                  </a:cubicBezTo>
                  <a:lnTo>
                    <a:pt x="37297" y="389"/>
                  </a:lnTo>
                  <a:lnTo>
                    <a:pt x="52750" y="15818"/>
                  </a:lnTo>
                  <a:lnTo>
                    <a:pt x="80779" y="15818"/>
                  </a:lnTo>
                  <a:cubicBezTo>
                    <a:pt x="80893" y="15818"/>
                    <a:pt x="80985" y="15727"/>
                    <a:pt x="80985" y="15636"/>
                  </a:cubicBezTo>
                  <a:cubicBezTo>
                    <a:pt x="80985" y="15522"/>
                    <a:pt x="80893" y="15430"/>
                    <a:pt x="80779" y="15430"/>
                  </a:cubicBezTo>
                  <a:lnTo>
                    <a:pt x="52909" y="15430"/>
                  </a:lnTo>
                  <a:lnTo>
                    <a:pt x="3745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8" name="Google Shape;228;p4"/>
            <p:cNvSpPr/>
            <p:nvPr/>
          </p:nvSpPr>
          <p:spPr>
            <a:xfrm rot="10800000">
              <a:off x="5904951" y="-196402"/>
              <a:ext cx="115339" cy="115339"/>
            </a:xfrm>
            <a:custGeom>
              <a:avLst/>
              <a:gdLst/>
              <a:ahLst/>
              <a:cxnLst/>
              <a:rect l="l" t="t" r="r" b="b"/>
              <a:pathLst>
                <a:path w="3790" h="3790" extrusionOk="0">
                  <a:moveTo>
                    <a:pt x="1895" y="366"/>
                  </a:moveTo>
                  <a:cubicBezTo>
                    <a:pt x="2717" y="366"/>
                    <a:pt x="3402" y="1051"/>
                    <a:pt x="3402" y="1895"/>
                  </a:cubicBezTo>
                  <a:cubicBezTo>
                    <a:pt x="3402" y="2717"/>
                    <a:pt x="2717" y="3402"/>
                    <a:pt x="1895" y="3402"/>
                  </a:cubicBezTo>
                  <a:cubicBezTo>
                    <a:pt x="1051" y="3402"/>
                    <a:pt x="366" y="2717"/>
                    <a:pt x="366" y="1895"/>
                  </a:cubicBezTo>
                  <a:cubicBezTo>
                    <a:pt x="366" y="1051"/>
                    <a:pt x="1051" y="366"/>
                    <a:pt x="1895" y="366"/>
                  </a:cubicBezTo>
                  <a:close/>
                  <a:moveTo>
                    <a:pt x="1895" y="1"/>
                  </a:moveTo>
                  <a:cubicBezTo>
                    <a:pt x="845" y="1"/>
                    <a:pt x="1" y="845"/>
                    <a:pt x="1" y="1895"/>
                  </a:cubicBezTo>
                  <a:cubicBezTo>
                    <a:pt x="1" y="2922"/>
                    <a:pt x="845" y="3790"/>
                    <a:pt x="1895" y="3790"/>
                  </a:cubicBezTo>
                  <a:cubicBezTo>
                    <a:pt x="2922" y="3790"/>
                    <a:pt x="3790" y="2922"/>
                    <a:pt x="3790" y="1895"/>
                  </a:cubicBezTo>
                  <a:cubicBezTo>
                    <a:pt x="3790" y="845"/>
                    <a:pt x="2922" y="1"/>
                    <a:pt x="1895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29" name="Google Shape;229;p4"/>
            <p:cNvSpPr/>
            <p:nvPr/>
          </p:nvSpPr>
          <p:spPr>
            <a:xfrm rot="10800000">
              <a:off x="5926467" y="-174886"/>
              <a:ext cx="72977" cy="72977"/>
            </a:xfrm>
            <a:custGeom>
              <a:avLst/>
              <a:gdLst/>
              <a:ahLst/>
              <a:cxnLst/>
              <a:rect l="l" t="t" r="r" b="b"/>
              <a:pathLst>
                <a:path w="2398" h="2398" extrusionOk="0">
                  <a:moveTo>
                    <a:pt x="1210" y="1"/>
                  </a:moveTo>
                  <a:cubicBezTo>
                    <a:pt x="548" y="1"/>
                    <a:pt x="1" y="548"/>
                    <a:pt x="1" y="1210"/>
                  </a:cubicBezTo>
                  <a:cubicBezTo>
                    <a:pt x="1" y="1872"/>
                    <a:pt x="548" y="2397"/>
                    <a:pt x="1210" y="2397"/>
                  </a:cubicBezTo>
                  <a:cubicBezTo>
                    <a:pt x="1872" y="2397"/>
                    <a:pt x="2397" y="1872"/>
                    <a:pt x="2397" y="1210"/>
                  </a:cubicBezTo>
                  <a:cubicBezTo>
                    <a:pt x="2397" y="548"/>
                    <a:pt x="1872" y="1"/>
                    <a:pt x="1210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0" name="Google Shape;230;p4"/>
            <p:cNvSpPr/>
            <p:nvPr/>
          </p:nvSpPr>
          <p:spPr>
            <a:xfrm rot="10800000">
              <a:off x="1516950" y="116870"/>
              <a:ext cx="3646848" cy="11838"/>
            </a:xfrm>
            <a:custGeom>
              <a:avLst/>
              <a:gdLst/>
              <a:ahLst/>
              <a:cxnLst/>
              <a:rect l="l" t="t" r="r" b="b"/>
              <a:pathLst>
                <a:path w="119834" h="389" extrusionOk="0">
                  <a:moveTo>
                    <a:pt x="183" y="1"/>
                  </a:moveTo>
                  <a:cubicBezTo>
                    <a:pt x="69" y="1"/>
                    <a:pt x="0" y="92"/>
                    <a:pt x="0" y="183"/>
                  </a:cubicBezTo>
                  <a:cubicBezTo>
                    <a:pt x="0" y="297"/>
                    <a:pt x="69" y="389"/>
                    <a:pt x="183" y="389"/>
                  </a:cubicBezTo>
                  <a:lnTo>
                    <a:pt x="119628" y="389"/>
                  </a:lnTo>
                  <a:cubicBezTo>
                    <a:pt x="119742" y="389"/>
                    <a:pt x="119833" y="297"/>
                    <a:pt x="119833" y="183"/>
                  </a:cubicBezTo>
                  <a:cubicBezTo>
                    <a:pt x="119833" y="92"/>
                    <a:pt x="119742" y="1"/>
                    <a:pt x="119628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1" name="Google Shape;231;p4"/>
            <p:cNvSpPr/>
            <p:nvPr/>
          </p:nvSpPr>
          <p:spPr>
            <a:xfrm rot="10800000">
              <a:off x="5146391" y="78677"/>
              <a:ext cx="88954" cy="88924"/>
            </a:xfrm>
            <a:custGeom>
              <a:avLst/>
              <a:gdLst/>
              <a:ahLst/>
              <a:cxnLst/>
              <a:rect l="l" t="t" r="r" b="b"/>
              <a:pathLst>
                <a:path w="2923" h="2922" extrusionOk="0">
                  <a:moveTo>
                    <a:pt x="1461" y="0"/>
                  </a:moveTo>
                  <a:cubicBezTo>
                    <a:pt x="640" y="0"/>
                    <a:pt x="0" y="662"/>
                    <a:pt x="0" y="1461"/>
                  </a:cubicBezTo>
                  <a:cubicBezTo>
                    <a:pt x="0" y="2283"/>
                    <a:pt x="640" y="2922"/>
                    <a:pt x="1461" y="2922"/>
                  </a:cubicBezTo>
                  <a:cubicBezTo>
                    <a:pt x="2260" y="2922"/>
                    <a:pt x="2922" y="2283"/>
                    <a:pt x="2922" y="1461"/>
                  </a:cubicBezTo>
                  <a:cubicBezTo>
                    <a:pt x="2922" y="662"/>
                    <a:pt x="2260" y="0"/>
                    <a:pt x="146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2" name="Google Shape;232;p4"/>
            <p:cNvSpPr/>
            <p:nvPr/>
          </p:nvSpPr>
          <p:spPr>
            <a:xfrm rot="10800000">
              <a:off x="1478757" y="78677"/>
              <a:ext cx="88924" cy="88924"/>
            </a:xfrm>
            <a:custGeom>
              <a:avLst/>
              <a:gdLst/>
              <a:ahLst/>
              <a:cxnLst/>
              <a:rect l="l" t="t" r="r" b="b"/>
              <a:pathLst>
                <a:path w="2922" h="2922" extrusionOk="0">
                  <a:moveTo>
                    <a:pt x="1461" y="0"/>
                  </a:moveTo>
                  <a:cubicBezTo>
                    <a:pt x="662" y="0"/>
                    <a:pt x="0" y="662"/>
                    <a:pt x="0" y="1461"/>
                  </a:cubicBezTo>
                  <a:cubicBezTo>
                    <a:pt x="0" y="2283"/>
                    <a:pt x="662" y="2922"/>
                    <a:pt x="1461" y="2922"/>
                  </a:cubicBezTo>
                  <a:cubicBezTo>
                    <a:pt x="2283" y="2922"/>
                    <a:pt x="2922" y="2283"/>
                    <a:pt x="2922" y="1461"/>
                  </a:cubicBezTo>
                  <a:cubicBezTo>
                    <a:pt x="2922" y="662"/>
                    <a:pt x="2283" y="0"/>
                    <a:pt x="1461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3" name="Google Shape;233;p4"/>
            <p:cNvSpPr/>
            <p:nvPr/>
          </p:nvSpPr>
          <p:spPr>
            <a:xfrm rot="10800000">
              <a:off x="-398137" y="-606937"/>
              <a:ext cx="1361489" cy="1360302"/>
            </a:xfrm>
            <a:custGeom>
              <a:avLst/>
              <a:gdLst/>
              <a:ahLst/>
              <a:cxnLst/>
              <a:rect l="l" t="t" r="r" b="b"/>
              <a:pathLst>
                <a:path w="44738" h="44699" extrusionOk="0">
                  <a:moveTo>
                    <a:pt x="44532" y="1"/>
                  </a:moveTo>
                  <a:cubicBezTo>
                    <a:pt x="44481" y="1"/>
                    <a:pt x="44430" y="18"/>
                    <a:pt x="44395" y="52"/>
                  </a:cubicBezTo>
                  <a:lnTo>
                    <a:pt x="91" y="44356"/>
                  </a:lnTo>
                  <a:cubicBezTo>
                    <a:pt x="0" y="44447"/>
                    <a:pt x="0" y="44562"/>
                    <a:pt x="91" y="44630"/>
                  </a:cubicBezTo>
                  <a:cubicBezTo>
                    <a:pt x="114" y="44676"/>
                    <a:pt x="160" y="44699"/>
                    <a:pt x="228" y="44699"/>
                  </a:cubicBezTo>
                  <a:cubicBezTo>
                    <a:pt x="274" y="44699"/>
                    <a:pt x="320" y="44676"/>
                    <a:pt x="342" y="44630"/>
                  </a:cubicBezTo>
                  <a:lnTo>
                    <a:pt x="44669" y="326"/>
                  </a:lnTo>
                  <a:cubicBezTo>
                    <a:pt x="44738" y="258"/>
                    <a:pt x="44738" y="121"/>
                    <a:pt x="44669" y="52"/>
                  </a:cubicBezTo>
                  <a:cubicBezTo>
                    <a:pt x="44635" y="18"/>
                    <a:pt x="44584" y="1"/>
                    <a:pt x="44532" y="1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4" name="Google Shape;234;p4"/>
            <p:cNvSpPr/>
            <p:nvPr/>
          </p:nvSpPr>
          <p:spPr>
            <a:xfrm rot="10800000">
              <a:off x="-566246" y="-681953"/>
              <a:ext cx="1361520" cy="1360272"/>
            </a:xfrm>
            <a:custGeom>
              <a:avLst/>
              <a:gdLst/>
              <a:ahLst/>
              <a:cxnLst/>
              <a:rect l="l" t="t" r="r" b="b"/>
              <a:pathLst>
                <a:path w="44739" h="44698" extrusionOk="0">
                  <a:moveTo>
                    <a:pt x="44522" y="0"/>
                  </a:moveTo>
                  <a:cubicBezTo>
                    <a:pt x="44476" y="0"/>
                    <a:pt x="44430" y="17"/>
                    <a:pt x="44396" y="51"/>
                  </a:cubicBezTo>
                  <a:lnTo>
                    <a:pt x="69" y="44378"/>
                  </a:lnTo>
                  <a:cubicBezTo>
                    <a:pt x="1" y="44447"/>
                    <a:pt x="1" y="44561"/>
                    <a:pt x="69" y="44629"/>
                  </a:cubicBezTo>
                  <a:cubicBezTo>
                    <a:pt x="115" y="44675"/>
                    <a:pt x="161" y="44698"/>
                    <a:pt x="206" y="44698"/>
                  </a:cubicBezTo>
                  <a:cubicBezTo>
                    <a:pt x="252" y="44698"/>
                    <a:pt x="298" y="44675"/>
                    <a:pt x="343" y="44629"/>
                  </a:cubicBezTo>
                  <a:lnTo>
                    <a:pt x="44647" y="325"/>
                  </a:lnTo>
                  <a:cubicBezTo>
                    <a:pt x="44738" y="257"/>
                    <a:pt x="44738" y="120"/>
                    <a:pt x="44647" y="51"/>
                  </a:cubicBezTo>
                  <a:cubicBezTo>
                    <a:pt x="44613" y="17"/>
                    <a:pt x="44567" y="0"/>
                    <a:pt x="44522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5" name="Google Shape;235;p4"/>
            <p:cNvSpPr/>
            <p:nvPr/>
          </p:nvSpPr>
          <p:spPr>
            <a:xfrm rot="10800000">
              <a:off x="161730" y="401657"/>
              <a:ext cx="336918" cy="210502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65" y="0"/>
                  </a:moveTo>
                  <a:lnTo>
                    <a:pt x="0" y="6916"/>
                  </a:lnTo>
                  <a:lnTo>
                    <a:pt x="4428" y="6916"/>
                  </a:lnTo>
                  <a:lnTo>
                    <a:pt x="1107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6" name="Google Shape;236;p4"/>
            <p:cNvSpPr/>
            <p:nvPr/>
          </p:nvSpPr>
          <p:spPr>
            <a:xfrm rot="10800000">
              <a:off x="414563" y="401657"/>
              <a:ext cx="336949" cy="210502"/>
            </a:xfrm>
            <a:custGeom>
              <a:avLst/>
              <a:gdLst/>
              <a:ahLst/>
              <a:cxnLst/>
              <a:rect l="l" t="t" r="r" b="b"/>
              <a:pathLst>
                <a:path w="11072" h="6917" extrusionOk="0">
                  <a:moveTo>
                    <a:pt x="6666" y="0"/>
                  </a:moveTo>
                  <a:lnTo>
                    <a:pt x="1" y="6916"/>
                  </a:lnTo>
                  <a:lnTo>
                    <a:pt x="4406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7" name="Google Shape;237;p4"/>
            <p:cNvSpPr/>
            <p:nvPr/>
          </p:nvSpPr>
          <p:spPr>
            <a:xfrm rot="10800000">
              <a:off x="667426" y="401657"/>
              <a:ext cx="336918" cy="210502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43" y="0"/>
                  </a:moveTo>
                  <a:lnTo>
                    <a:pt x="0" y="6916"/>
                  </a:lnTo>
                  <a:lnTo>
                    <a:pt x="4406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8" name="Google Shape;238;p4"/>
            <p:cNvSpPr/>
            <p:nvPr/>
          </p:nvSpPr>
          <p:spPr>
            <a:xfrm rot="10800000">
              <a:off x="920960" y="401657"/>
              <a:ext cx="336918" cy="210502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65" y="0"/>
                  </a:moveTo>
                  <a:lnTo>
                    <a:pt x="0" y="6916"/>
                  </a:lnTo>
                  <a:lnTo>
                    <a:pt x="4428" y="6916"/>
                  </a:lnTo>
                  <a:lnTo>
                    <a:pt x="11070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39" name="Google Shape;239;p4"/>
            <p:cNvSpPr/>
            <p:nvPr/>
          </p:nvSpPr>
          <p:spPr>
            <a:xfrm rot="10800000">
              <a:off x="1173823" y="401657"/>
              <a:ext cx="336918" cy="210502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66" y="0"/>
                  </a:moveTo>
                  <a:lnTo>
                    <a:pt x="1" y="6916"/>
                  </a:lnTo>
                  <a:lnTo>
                    <a:pt x="4406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0" name="Google Shape;240;p4"/>
            <p:cNvSpPr/>
            <p:nvPr/>
          </p:nvSpPr>
          <p:spPr>
            <a:xfrm rot="10800000">
              <a:off x="1426656" y="401657"/>
              <a:ext cx="336918" cy="210502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65" y="0"/>
                  </a:moveTo>
                  <a:lnTo>
                    <a:pt x="0" y="6916"/>
                  </a:lnTo>
                  <a:lnTo>
                    <a:pt x="4406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1" name="Google Shape;241;p4"/>
            <p:cNvSpPr/>
            <p:nvPr/>
          </p:nvSpPr>
          <p:spPr>
            <a:xfrm rot="10800000">
              <a:off x="1679490" y="401657"/>
              <a:ext cx="336949" cy="210502"/>
            </a:xfrm>
            <a:custGeom>
              <a:avLst/>
              <a:gdLst/>
              <a:ahLst/>
              <a:cxnLst/>
              <a:rect l="l" t="t" r="r" b="b"/>
              <a:pathLst>
                <a:path w="11072" h="6917" extrusionOk="0">
                  <a:moveTo>
                    <a:pt x="6643" y="0"/>
                  </a:moveTo>
                  <a:lnTo>
                    <a:pt x="1" y="6916"/>
                  </a:lnTo>
                  <a:lnTo>
                    <a:pt x="4406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2" name="Google Shape;242;p4"/>
            <p:cNvSpPr/>
            <p:nvPr/>
          </p:nvSpPr>
          <p:spPr>
            <a:xfrm rot="10800000">
              <a:off x="1933053" y="401657"/>
              <a:ext cx="336918" cy="210502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6666" y="0"/>
                  </a:moveTo>
                  <a:lnTo>
                    <a:pt x="1" y="6916"/>
                  </a:lnTo>
                  <a:lnTo>
                    <a:pt x="4429" y="6916"/>
                  </a:lnTo>
                  <a:lnTo>
                    <a:pt x="11071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3" name="Google Shape;243;p4"/>
            <p:cNvSpPr/>
            <p:nvPr/>
          </p:nvSpPr>
          <p:spPr>
            <a:xfrm rot="10800000">
              <a:off x="1858707" y="-175586"/>
              <a:ext cx="174378" cy="188986"/>
            </a:xfrm>
            <a:custGeom>
              <a:avLst/>
              <a:gdLst/>
              <a:ahLst/>
              <a:cxnLst/>
              <a:rect l="l" t="t" r="r" b="b"/>
              <a:pathLst>
                <a:path w="5730" h="6210" extrusionOk="0">
                  <a:moveTo>
                    <a:pt x="0" y="1"/>
                  </a:moveTo>
                  <a:lnTo>
                    <a:pt x="3492" y="3265"/>
                  </a:lnTo>
                  <a:lnTo>
                    <a:pt x="365" y="6209"/>
                  </a:lnTo>
                  <a:lnTo>
                    <a:pt x="2602" y="6209"/>
                  </a:lnTo>
                  <a:lnTo>
                    <a:pt x="5729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4" name="Google Shape;244;p4"/>
            <p:cNvSpPr/>
            <p:nvPr/>
          </p:nvSpPr>
          <p:spPr>
            <a:xfrm rot="10800000">
              <a:off x="1751736" y="-175586"/>
              <a:ext cx="175078" cy="188986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0" y="1"/>
                  </a:moveTo>
                  <a:lnTo>
                    <a:pt x="3493" y="3265"/>
                  </a:lnTo>
                  <a:lnTo>
                    <a:pt x="366" y="6209"/>
                  </a:lnTo>
                  <a:lnTo>
                    <a:pt x="2602" y="6209"/>
                  </a:lnTo>
                  <a:lnTo>
                    <a:pt x="5752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5" name="Google Shape;245;p4"/>
            <p:cNvSpPr/>
            <p:nvPr/>
          </p:nvSpPr>
          <p:spPr>
            <a:xfrm rot="10800000">
              <a:off x="1645466" y="-175586"/>
              <a:ext cx="175078" cy="188986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1" y="1"/>
                  </a:moveTo>
                  <a:lnTo>
                    <a:pt x="3516" y="3265"/>
                  </a:lnTo>
                  <a:lnTo>
                    <a:pt x="366" y="6209"/>
                  </a:lnTo>
                  <a:lnTo>
                    <a:pt x="2603" y="6209"/>
                  </a:lnTo>
                  <a:lnTo>
                    <a:pt x="5753" y="3265"/>
                  </a:lnTo>
                  <a:lnTo>
                    <a:pt x="223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6" name="Google Shape;246;p4"/>
            <p:cNvSpPr/>
            <p:nvPr/>
          </p:nvSpPr>
          <p:spPr>
            <a:xfrm rot="10800000">
              <a:off x="1539196" y="-175586"/>
              <a:ext cx="175078" cy="188986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1" y="1"/>
                  </a:moveTo>
                  <a:lnTo>
                    <a:pt x="3516" y="3265"/>
                  </a:lnTo>
                  <a:lnTo>
                    <a:pt x="366" y="6209"/>
                  </a:lnTo>
                  <a:lnTo>
                    <a:pt x="2626" y="6209"/>
                  </a:lnTo>
                  <a:lnTo>
                    <a:pt x="5753" y="3265"/>
                  </a:lnTo>
                  <a:lnTo>
                    <a:pt x="223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7" name="Google Shape;247;p4"/>
            <p:cNvSpPr/>
            <p:nvPr/>
          </p:nvSpPr>
          <p:spPr>
            <a:xfrm rot="10800000">
              <a:off x="1432895" y="-175586"/>
              <a:ext cx="175078" cy="188986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0" y="1"/>
                  </a:moveTo>
                  <a:lnTo>
                    <a:pt x="3515" y="3265"/>
                  </a:lnTo>
                  <a:lnTo>
                    <a:pt x="388" y="6209"/>
                  </a:lnTo>
                  <a:lnTo>
                    <a:pt x="2625" y="6209"/>
                  </a:lnTo>
                  <a:lnTo>
                    <a:pt x="5752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8" name="Google Shape;248;p4"/>
            <p:cNvSpPr/>
            <p:nvPr/>
          </p:nvSpPr>
          <p:spPr>
            <a:xfrm rot="10800000">
              <a:off x="1326625" y="-175586"/>
              <a:ext cx="175078" cy="188986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0" y="1"/>
                  </a:moveTo>
                  <a:lnTo>
                    <a:pt x="3516" y="3265"/>
                  </a:lnTo>
                  <a:lnTo>
                    <a:pt x="388" y="6209"/>
                  </a:lnTo>
                  <a:lnTo>
                    <a:pt x="2625" y="6209"/>
                  </a:lnTo>
                  <a:lnTo>
                    <a:pt x="5752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49" name="Google Shape;249;p4"/>
            <p:cNvSpPr/>
            <p:nvPr/>
          </p:nvSpPr>
          <p:spPr>
            <a:xfrm rot="10800000">
              <a:off x="1220355" y="-175586"/>
              <a:ext cx="175078" cy="188986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1" y="1"/>
                  </a:moveTo>
                  <a:lnTo>
                    <a:pt x="3516" y="3265"/>
                  </a:lnTo>
                  <a:lnTo>
                    <a:pt x="389" y="6209"/>
                  </a:lnTo>
                  <a:lnTo>
                    <a:pt x="2626" y="6209"/>
                  </a:lnTo>
                  <a:lnTo>
                    <a:pt x="5753" y="3265"/>
                  </a:lnTo>
                  <a:lnTo>
                    <a:pt x="223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0" name="Google Shape;250;p4"/>
            <p:cNvSpPr/>
            <p:nvPr/>
          </p:nvSpPr>
          <p:spPr>
            <a:xfrm rot="10800000">
              <a:off x="1114084" y="-175586"/>
              <a:ext cx="174378" cy="188986"/>
            </a:xfrm>
            <a:custGeom>
              <a:avLst/>
              <a:gdLst/>
              <a:ahLst/>
              <a:cxnLst/>
              <a:rect l="l" t="t" r="r" b="b"/>
              <a:pathLst>
                <a:path w="5730" h="6210" extrusionOk="0">
                  <a:moveTo>
                    <a:pt x="1" y="1"/>
                  </a:moveTo>
                  <a:lnTo>
                    <a:pt x="3493" y="3265"/>
                  </a:lnTo>
                  <a:lnTo>
                    <a:pt x="366" y="6209"/>
                  </a:lnTo>
                  <a:lnTo>
                    <a:pt x="2603" y="6209"/>
                  </a:lnTo>
                  <a:lnTo>
                    <a:pt x="5730" y="3265"/>
                  </a:lnTo>
                  <a:lnTo>
                    <a:pt x="223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1" name="Google Shape;251;p4"/>
            <p:cNvSpPr/>
            <p:nvPr/>
          </p:nvSpPr>
          <p:spPr>
            <a:xfrm rot="10800000">
              <a:off x="1007784" y="-175586"/>
              <a:ext cx="174378" cy="188986"/>
            </a:xfrm>
            <a:custGeom>
              <a:avLst/>
              <a:gdLst/>
              <a:ahLst/>
              <a:cxnLst/>
              <a:rect l="l" t="t" r="r" b="b"/>
              <a:pathLst>
                <a:path w="5730" h="6210" extrusionOk="0">
                  <a:moveTo>
                    <a:pt x="0" y="1"/>
                  </a:moveTo>
                  <a:lnTo>
                    <a:pt x="3492" y="3265"/>
                  </a:lnTo>
                  <a:lnTo>
                    <a:pt x="365" y="6209"/>
                  </a:lnTo>
                  <a:lnTo>
                    <a:pt x="2602" y="6209"/>
                  </a:lnTo>
                  <a:lnTo>
                    <a:pt x="5729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2" name="Google Shape;252;p4"/>
            <p:cNvSpPr/>
            <p:nvPr/>
          </p:nvSpPr>
          <p:spPr>
            <a:xfrm rot="10800000">
              <a:off x="900813" y="-175586"/>
              <a:ext cx="175078" cy="188986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0" y="1"/>
                  </a:moveTo>
                  <a:lnTo>
                    <a:pt x="3493" y="3265"/>
                  </a:lnTo>
                  <a:lnTo>
                    <a:pt x="366" y="6209"/>
                  </a:lnTo>
                  <a:lnTo>
                    <a:pt x="2602" y="6209"/>
                  </a:lnTo>
                  <a:lnTo>
                    <a:pt x="5752" y="3265"/>
                  </a:lnTo>
                  <a:lnTo>
                    <a:pt x="223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3" name="Google Shape;253;p4"/>
            <p:cNvSpPr/>
            <p:nvPr/>
          </p:nvSpPr>
          <p:spPr>
            <a:xfrm rot="10800000">
              <a:off x="794543" y="-175586"/>
              <a:ext cx="175078" cy="188986"/>
            </a:xfrm>
            <a:custGeom>
              <a:avLst/>
              <a:gdLst/>
              <a:ahLst/>
              <a:cxnLst/>
              <a:rect l="l" t="t" r="r" b="b"/>
              <a:pathLst>
                <a:path w="5753" h="6210" extrusionOk="0">
                  <a:moveTo>
                    <a:pt x="1" y="1"/>
                  </a:moveTo>
                  <a:lnTo>
                    <a:pt x="3516" y="3265"/>
                  </a:lnTo>
                  <a:lnTo>
                    <a:pt x="366" y="6209"/>
                  </a:lnTo>
                  <a:lnTo>
                    <a:pt x="2603" y="6209"/>
                  </a:lnTo>
                  <a:lnTo>
                    <a:pt x="5753" y="3265"/>
                  </a:lnTo>
                  <a:lnTo>
                    <a:pt x="223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72" name="Google Shape;272;p4"/>
          <p:cNvSpPr txBox="1">
            <a:spLocks noGrp="1"/>
          </p:cNvSpPr>
          <p:nvPr>
            <p:ph type="title"/>
          </p:nvPr>
        </p:nvSpPr>
        <p:spPr>
          <a:xfrm>
            <a:off x="720000" y="461875"/>
            <a:ext cx="7704000" cy="48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sp>
        <p:nvSpPr>
          <p:cNvPr id="273" name="Google Shape;273;p4"/>
          <p:cNvSpPr txBox="1">
            <a:spLocks noGrp="1"/>
          </p:cNvSpPr>
          <p:nvPr>
            <p:ph type="body" idx="1"/>
          </p:nvPr>
        </p:nvSpPr>
        <p:spPr>
          <a:xfrm>
            <a:off x="720000" y="1242425"/>
            <a:ext cx="7704000" cy="33267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600"/>
              <a:buChar char="●"/>
              <a:defRPr sz="1200"/>
            </a:lvl1pPr>
            <a:lvl2pPr marL="914400" lvl="1" indent="-330200">
              <a:spcBef>
                <a:spcPts val="1600"/>
              </a:spcBef>
              <a:spcAft>
                <a:spcPts val="0"/>
              </a:spcAft>
              <a:buSzPts val="1600"/>
              <a:buChar char="○"/>
              <a:defRPr/>
            </a:lvl2pPr>
            <a:lvl3pPr marL="1371600" lvl="2" indent="-330200">
              <a:spcBef>
                <a:spcPts val="1600"/>
              </a:spcBef>
              <a:spcAft>
                <a:spcPts val="0"/>
              </a:spcAft>
              <a:buSzPts val="1600"/>
              <a:buChar char="■"/>
              <a:defRPr/>
            </a:lvl3pPr>
            <a:lvl4pPr marL="1828800" lvl="3" indent="-330200">
              <a:spcBef>
                <a:spcPts val="1600"/>
              </a:spcBef>
              <a:spcAft>
                <a:spcPts val="0"/>
              </a:spcAft>
              <a:buSzPts val="1600"/>
              <a:buChar char="●"/>
              <a:defRPr/>
            </a:lvl4pPr>
            <a:lvl5pPr marL="2286000" lvl="4" indent="-330200">
              <a:spcBef>
                <a:spcPts val="1600"/>
              </a:spcBef>
              <a:spcAft>
                <a:spcPts val="0"/>
              </a:spcAft>
              <a:buSzPts val="1600"/>
              <a:buChar char="○"/>
              <a:defRPr/>
            </a:lvl5pPr>
            <a:lvl6pPr marL="2743200" lvl="5" indent="-330200">
              <a:spcBef>
                <a:spcPts val="1600"/>
              </a:spcBef>
              <a:spcAft>
                <a:spcPts val="0"/>
              </a:spcAft>
              <a:buSzPts val="1600"/>
              <a:buChar char="■"/>
              <a:defRPr/>
            </a:lvl6pPr>
            <a:lvl7pPr marL="3200400" lvl="6" indent="-330200">
              <a:spcBef>
                <a:spcPts val="1600"/>
              </a:spcBef>
              <a:spcAft>
                <a:spcPts val="0"/>
              </a:spcAft>
              <a:buSzPts val="1600"/>
              <a:buChar char="●"/>
              <a:defRPr/>
            </a:lvl7pPr>
            <a:lvl8pPr marL="3657600" lvl="7" indent="-330200">
              <a:spcBef>
                <a:spcPts val="1600"/>
              </a:spcBef>
              <a:spcAft>
                <a:spcPts val="0"/>
              </a:spcAft>
              <a:buSzPts val="1600"/>
              <a:buChar char="○"/>
              <a:defRPr/>
            </a:lvl8pPr>
            <a:lvl9pPr marL="4114800" lvl="8" indent="-330200">
              <a:spcBef>
                <a:spcPts val="1600"/>
              </a:spcBef>
              <a:spcAft>
                <a:spcPts val="1600"/>
              </a:spcAft>
              <a:buSzPts val="1600"/>
              <a:buChar char="■"/>
              <a:defRPr/>
            </a:lvl9pPr>
          </a:lstStyle>
          <a:p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Title only" type="titleOnly">
  <p:cSld name="TITLE_ONLY">
    <p:spTree>
      <p:nvGrpSpPr>
        <p:cNvPr id="1" name="Shape 3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8" name="Google Shape;398;p6"/>
          <p:cNvGrpSpPr/>
          <p:nvPr/>
        </p:nvGrpSpPr>
        <p:grpSpPr>
          <a:xfrm>
            <a:off x="3139285" y="-1283134"/>
            <a:ext cx="7944547" cy="2608119"/>
            <a:chOff x="3748885" y="-758409"/>
            <a:chExt cx="7944547" cy="2608119"/>
          </a:xfrm>
        </p:grpSpPr>
        <p:sp>
          <p:nvSpPr>
            <p:cNvPr id="399" name="Google Shape;399;p6"/>
            <p:cNvSpPr/>
            <p:nvPr/>
          </p:nvSpPr>
          <p:spPr>
            <a:xfrm>
              <a:off x="6227221" y="-646632"/>
              <a:ext cx="5466211" cy="1127132"/>
            </a:xfrm>
            <a:custGeom>
              <a:avLst/>
              <a:gdLst/>
              <a:ahLst/>
              <a:cxnLst/>
              <a:rect l="l" t="t" r="r" b="b"/>
              <a:pathLst>
                <a:path w="206136" h="44419" extrusionOk="0">
                  <a:moveTo>
                    <a:pt x="183" y="0"/>
                  </a:moveTo>
                  <a:cubicBezTo>
                    <a:pt x="91" y="0"/>
                    <a:pt x="0" y="92"/>
                    <a:pt x="0" y="206"/>
                  </a:cubicBezTo>
                  <a:cubicBezTo>
                    <a:pt x="0" y="297"/>
                    <a:pt x="91" y="388"/>
                    <a:pt x="183" y="388"/>
                  </a:cubicBezTo>
                  <a:lnTo>
                    <a:pt x="31887" y="388"/>
                  </a:lnTo>
                  <a:lnTo>
                    <a:pt x="54507" y="23031"/>
                  </a:lnTo>
                  <a:lnTo>
                    <a:pt x="101870" y="23031"/>
                  </a:lnTo>
                  <a:lnTo>
                    <a:pt x="123257" y="44418"/>
                  </a:lnTo>
                  <a:lnTo>
                    <a:pt x="205930" y="44418"/>
                  </a:lnTo>
                  <a:cubicBezTo>
                    <a:pt x="206044" y="44418"/>
                    <a:pt x="206136" y="44327"/>
                    <a:pt x="206136" y="44213"/>
                  </a:cubicBezTo>
                  <a:cubicBezTo>
                    <a:pt x="206136" y="44122"/>
                    <a:pt x="206044" y="44030"/>
                    <a:pt x="205930" y="44030"/>
                  </a:cubicBezTo>
                  <a:lnTo>
                    <a:pt x="123417" y="44030"/>
                  </a:lnTo>
                  <a:lnTo>
                    <a:pt x="102029" y="22643"/>
                  </a:lnTo>
                  <a:lnTo>
                    <a:pt x="54667" y="22643"/>
                  </a:lnTo>
                  <a:lnTo>
                    <a:pt x="32024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0" name="Google Shape;400;p6"/>
            <p:cNvSpPr/>
            <p:nvPr/>
          </p:nvSpPr>
          <p:spPr>
            <a:xfrm>
              <a:off x="5068827" y="-472864"/>
              <a:ext cx="6393739" cy="1984325"/>
            </a:xfrm>
            <a:custGeom>
              <a:avLst/>
              <a:gdLst/>
              <a:ahLst/>
              <a:cxnLst/>
              <a:rect l="l" t="t" r="r" b="b"/>
              <a:pathLst>
                <a:path w="251970" h="78200" extrusionOk="0">
                  <a:moveTo>
                    <a:pt x="389" y="0"/>
                  </a:moveTo>
                  <a:cubicBezTo>
                    <a:pt x="160" y="0"/>
                    <a:pt x="1" y="183"/>
                    <a:pt x="1" y="388"/>
                  </a:cubicBezTo>
                  <a:cubicBezTo>
                    <a:pt x="1" y="593"/>
                    <a:pt x="160" y="776"/>
                    <a:pt x="389" y="776"/>
                  </a:cubicBezTo>
                  <a:lnTo>
                    <a:pt x="66217" y="776"/>
                  </a:lnTo>
                  <a:lnTo>
                    <a:pt x="89179" y="23738"/>
                  </a:lnTo>
                  <a:lnTo>
                    <a:pt x="125197" y="23738"/>
                  </a:lnTo>
                  <a:lnTo>
                    <a:pt x="179659" y="78199"/>
                  </a:lnTo>
                  <a:lnTo>
                    <a:pt x="251581" y="78199"/>
                  </a:lnTo>
                  <a:cubicBezTo>
                    <a:pt x="251787" y="78199"/>
                    <a:pt x="251969" y="78040"/>
                    <a:pt x="251969" y="77834"/>
                  </a:cubicBezTo>
                  <a:cubicBezTo>
                    <a:pt x="251969" y="77606"/>
                    <a:pt x="251787" y="77446"/>
                    <a:pt x="251581" y="77446"/>
                  </a:cubicBezTo>
                  <a:lnTo>
                    <a:pt x="179978" y="77446"/>
                  </a:lnTo>
                  <a:lnTo>
                    <a:pt x="125517" y="22962"/>
                  </a:lnTo>
                  <a:lnTo>
                    <a:pt x="89499" y="22962"/>
                  </a:lnTo>
                  <a:lnTo>
                    <a:pt x="6653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1" name="Google Shape;401;p6"/>
            <p:cNvSpPr/>
            <p:nvPr/>
          </p:nvSpPr>
          <p:spPr>
            <a:xfrm>
              <a:off x="5440673" y="120784"/>
              <a:ext cx="6252400" cy="1112085"/>
            </a:xfrm>
            <a:custGeom>
              <a:avLst/>
              <a:gdLst/>
              <a:ahLst/>
              <a:cxnLst/>
              <a:rect l="l" t="t" r="r" b="b"/>
              <a:pathLst>
                <a:path w="246400" h="43826" extrusionOk="0">
                  <a:moveTo>
                    <a:pt x="183" y="1"/>
                  </a:moveTo>
                  <a:cubicBezTo>
                    <a:pt x="69" y="1"/>
                    <a:pt x="0" y="92"/>
                    <a:pt x="0" y="206"/>
                  </a:cubicBezTo>
                  <a:cubicBezTo>
                    <a:pt x="0" y="298"/>
                    <a:pt x="69" y="389"/>
                    <a:pt x="183" y="389"/>
                  </a:cubicBezTo>
                  <a:lnTo>
                    <a:pt x="61286" y="389"/>
                  </a:lnTo>
                  <a:lnTo>
                    <a:pt x="104723" y="43825"/>
                  </a:lnTo>
                  <a:lnTo>
                    <a:pt x="165210" y="43825"/>
                  </a:lnTo>
                  <a:lnTo>
                    <a:pt x="207414" y="1599"/>
                  </a:lnTo>
                  <a:lnTo>
                    <a:pt x="246217" y="1599"/>
                  </a:lnTo>
                  <a:cubicBezTo>
                    <a:pt x="246308" y="1599"/>
                    <a:pt x="246400" y="1507"/>
                    <a:pt x="246400" y="1416"/>
                  </a:cubicBezTo>
                  <a:cubicBezTo>
                    <a:pt x="246400" y="1302"/>
                    <a:pt x="246308" y="1233"/>
                    <a:pt x="246217" y="1233"/>
                  </a:cubicBezTo>
                  <a:lnTo>
                    <a:pt x="207254" y="1233"/>
                  </a:lnTo>
                  <a:lnTo>
                    <a:pt x="165050" y="43437"/>
                  </a:lnTo>
                  <a:lnTo>
                    <a:pt x="104883" y="43437"/>
                  </a:lnTo>
                  <a:lnTo>
                    <a:pt x="61446" y="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2" name="Google Shape;402;p6"/>
            <p:cNvSpPr/>
            <p:nvPr/>
          </p:nvSpPr>
          <p:spPr>
            <a:xfrm>
              <a:off x="4735806" y="252861"/>
              <a:ext cx="6722117" cy="1533132"/>
            </a:xfrm>
            <a:custGeom>
              <a:avLst/>
              <a:gdLst/>
              <a:ahLst/>
              <a:cxnLst/>
              <a:rect l="l" t="t" r="r" b="b"/>
              <a:pathLst>
                <a:path w="264911" h="60419" extrusionOk="0">
                  <a:moveTo>
                    <a:pt x="183" y="0"/>
                  </a:moveTo>
                  <a:cubicBezTo>
                    <a:pt x="91" y="0"/>
                    <a:pt x="0" y="69"/>
                    <a:pt x="0" y="183"/>
                  </a:cubicBezTo>
                  <a:cubicBezTo>
                    <a:pt x="0" y="297"/>
                    <a:pt x="91" y="365"/>
                    <a:pt x="183" y="365"/>
                  </a:cubicBezTo>
                  <a:lnTo>
                    <a:pt x="57177" y="365"/>
                  </a:lnTo>
                  <a:lnTo>
                    <a:pt x="70941" y="14129"/>
                  </a:lnTo>
                  <a:lnTo>
                    <a:pt x="129214" y="14129"/>
                  </a:lnTo>
                  <a:lnTo>
                    <a:pt x="175504" y="60419"/>
                  </a:lnTo>
                  <a:lnTo>
                    <a:pt x="203419" y="60419"/>
                  </a:lnTo>
                  <a:lnTo>
                    <a:pt x="232316" y="31499"/>
                  </a:lnTo>
                  <a:lnTo>
                    <a:pt x="264705" y="31499"/>
                  </a:lnTo>
                  <a:cubicBezTo>
                    <a:pt x="264819" y="31499"/>
                    <a:pt x="264911" y="31430"/>
                    <a:pt x="264911" y="31316"/>
                  </a:cubicBezTo>
                  <a:cubicBezTo>
                    <a:pt x="264911" y="31225"/>
                    <a:pt x="264819" y="31134"/>
                    <a:pt x="264705" y="31134"/>
                  </a:cubicBezTo>
                  <a:lnTo>
                    <a:pt x="232156" y="31134"/>
                  </a:lnTo>
                  <a:lnTo>
                    <a:pt x="203259" y="60031"/>
                  </a:lnTo>
                  <a:lnTo>
                    <a:pt x="175664" y="60031"/>
                  </a:lnTo>
                  <a:lnTo>
                    <a:pt x="129374" y="13764"/>
                  </a:lnTo>
                  <a:lnTo>
                    <a:pt x="71101" y="13764"/>
                  </a:lnTo>
                  <a:lnTo>
                    <a:pt x="57337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3" name="Google Shape;403;p6"/>
            <p:cNvSpPr/>
            <p:nvPr/>
          </p:nvSpPr>
          <p:spPr>
            <a:xfrm>
              <a:off x="3809085" y="-758409"/>
              <a:ext cx="1679673" cy="520720"/>
            </a:xfrm>
            <a:custGeom>
              <a:avLst/>
              <a:gdLst/>
              <a:ahLst/>
              <a:cxnLst/>
              <a:rect l="l" t="t" r="r" b="b"/>
              <a:pathLst>
                <a:path w="66194" h="20521" extrusionOk="0">
                  <a:moveTo>
                    <a:pt x="183" y="0"/>
                  </a:moveTo>
                  <a:cubicBezTo>
                    <a:pt x="92" y="0"/>
                    <a:pt x="1" y="91"/>
                    <a:pt x="1" y="206"/>
                  </a:cubicBezTo>
                  <a:cubicBezTo>
                    <a:pt x="1" y="297"/>
                    <a:pt x="92" y="388"/>
                    <a:pt x="183" y="388"/>
                  </a:cubicBezTo>
                  <a:lnTo>
                    <a:pt x="25245" y="388"/>
                  </a:lnTo>
                  <a:lnTo>
                    <a:pt x="45377" y="20520"/>
                  </a:lnTo>
                  <a:lnTo>
                    <a:pt x="66011" y="20520"/>
                  </a:lnTo>
                  <a:cubicBezTo>
                    <a:pt x="66103" y="20520"/>
                    <a:pt x="66194" y="20429"/>
                    <a:pt x="66194" y="20337"/>
                  </a:cubicBezTo>
                  <a:cubicBezTo>
                    <a:pt x="66194" y="20223"/>
                    <a:pt x="66103" y="20132"/>
                    <a:pt x="66011" y="20132"/>
                  </a:cubicBezTo>
                  <a:lnTo>
                    <a:pt x="45537" y="20132"/>
                  </a:lnTo>
                  <a:lnTo>
                    <a:pt x="254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4" name="Google Shape;404;p6"/>
            <p:cNvSpPr/>
            <p:nvPr/>
          </p:nvSpPr>
          <p:spPr>
            <a:xfrm>
              <a:off x="3809085" y="-490830"/>
              <a:ext cx="993913" cy="458755"/>
            </a:xfrm>
            <a:custGeom>
              <a:avLst/>
              <a:gdLst/>
              <a:ahLst/>
              <a:cxnLst/>
              <a:rect l="l" t="t" r="r" b="b"/>
              <a:pathLst>
                <a:path w="39169" h="18079" extrusionOk="0">
                  <a:moveTo>
                    <a:pt x="183" y="0"/>
                  </a:moveTo>
                  <a:cubicBezTo>
                    <a:pt x="92" y="0"/>
                    <a:pt x="1" y="92"/>
                    <a:pt x="1" y="206"/>
                  </a:cubicBezTo>
                  <a:cubicBezTo>
                    <a:pt x="1" y="297"/>
                    <a:pt x="92" y="388"/>
                    <a:pt x="183" y="388"/>
                  </a:cubicBezTo>
                  <a:lnTo>
                    <a:pt x="21182" y="388"/>
                  </a:lnTo>
                  <a:lnTo>
                    <a:pt x="38826" y="18010"/>
                  </a:lnTo>
                  <a:cubicBezTo>
                    <a:pt x="38849" y="18055"/>
                    <a:pt x="38895" y="18078"/>
                    <a:pt x="38940" y="18078"/>
                  </a:cubicBezTo>
                  <a:cubicBezTo>
                    <a:pt x="39009" y="18078"/>
                    <a:pt x="39055" y="18055"/>
                    <a:pt x="39077" y="18010"/>
                  </a:cubicBezTo>
                  <a:cubicBezTo>
                    <a:pt x="39169" y="17941"/>
                    <a:pt x="39169" y="17827"/>
                    <a:pt x="39077" y="17736"/>
                  </a:cubicBezTo>
                  <a:lnTo>
                    <a:pt x="2134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5" name="Google Shape;405;p6"/>
            <p:cNvSpPr/>
            <p:nvPr/>
          </p:nvSpPr>
          <p:spPr>
            <a:xfrm>
              <a:off x="9826894" y="1712989"/>
              <a:ext cx="136721" cy="136721"/>
            </a:xfrm>
            <a:custGeom>
              <a:avLst/>
              <a:gdLst/>
              <a:ahLst/>
              <a:cxnLst/>
              <a:rect l="l" t="t" r="r" b="b"/>
              <a:pathLst>
                <a:path w="5388" h="5388" extrusionOk="0">
                  <a:moveTo>
                    <a:pt x="2694" y="366"/>
                  </a:moveTo>
                  <a:cubicBezTo>
                    <a:pt x="3972" y="366"/>
                    <a:pt x="5022" y="1416"/>
                    <a:pt x="5022" y="2694"/>
                  </a:cubicBezTo>
                  <a:cubicBezTo>
                    <a:pt x="5022" y="3949"/>
                    <a:pt x="3972" y="4999"/>
                    <a:pt x="2694" y="4999"/>
                  </a:cubicBezTo>
                  <a:cubicBezTo>
                    <a:pt x="1416" y="4999"/>
                    <a:pt x="388" y="3949"/>
                    <a:pt x="388" y="2694"/>
                  </a:cubicBezTo>
                  <a:cubicBezTo>
                    <a:pt x="388" y="1416"/>
                    <a:pt x="1416" y="366"/>
                    <a:pt x="2694" y="366"/>
                  </a:cubicBezTo>
                  <a:close/>
                  <a:moveTo>
                    <a:pt x="2694" y="1"/>
                  </a:moveTo>
                  <a:cubicBezTo>
                    <a:pt x="1210" y="1"/>
                    <a:pt x="0" y="1187"/>
                    <a:pt x="0" y="2694"/>
                  </a:cubicBezTo>
                  <a:cubicBezTo>
                    <a:pt x="0" y="4178"/>
                    <a:pt x="1210" y="5387"/>
                    <a:pt x="2694" y="5387"/>
                  </a:cubicBezTo>
                  <a:cubicBezTo>
                    <a:pt x="4177" y="5387"/>
                    <a:pt x="5387" y="4178"/>
                    <a:pt x="5387" y="2694"/>
                  </a:cubicBezTo>
                  <a:cubicBezTo>
                    <a:pt x="5387" y="1187"/>
                    <a:pt x="4177" y="1"/>
                    <a:pt x="2694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6" name="Google Shape;406;p6"/>
            <p:cNvSpPr/>
            <p:nvPr/>
          </p:nvSpPr>
          <p:spPr>
            <a:xfrm>
              <a:off x="9850645" y="1736740"/>
              <a:ext cx="89218" cy="88635"/>
            </a:xfrm>
            <a:custGeom>
              <a:avLst/>
              <a:gdLst/>
              <a:ahLst/>
              <a:cxnLst/>
              <a:rect l="l" t="t" r="r" b="b"/>
              <a:pathLst>
                <a:path w="3516" h="3493" extrusionOk="0">
                  <a:moveTo>
                    <a:pt x="1758" y="0"/>
                  </a:moveTo>
                  <a:cubicBezTo>
                    <a:pt x="799" y="0"/>
                    <a:pt x="0" y="776"/>
                    <a:pt x="0" y="1758"/>
                  </a:cubicBezTo>
                  <a:cubicBezTo>
                    <a:pt x="0" y="2717"/>
                    <a:pt x="799" y="3493"/>
                    <a:pt x="1758" y="3493"/>
                  </a:cubicBezTo>
                  <a:cubicBezTo>
                    <a:pt x="2739" y="3493"/>
                    <a:pt x="3515" y="2717"/>
                    <a:pt x="3515" y="1758"/>
                  </a:cubicBezTo>
                  <a:cubicBezTo>
                    <a:pt x="3515" y="776"/>
                    <a:pt x="2739" y="0"/>
                    <a:pt x="17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7" name="Google Shape;407;p6"/>
            <p:cNvSpPr/>
            <p:nvPr/>
          </p:nvSpPr>
          <p:spPr>
            <a:xfrm>
              <a:off x="8592628" y="81402"/>
              <a:ext cx="89218" cy="89219"/>
            </a:xfrm>
            <a:custGeom>
              <a:avLst/>
              <a:gdLst/>
              <a:ahLst/>
              <a:cxnLst/>
              <a:rect l="l" t="t" r="r" b="b"/>
              <a:pathLst>
                <a:path w="3516" h="3516" extrusionOk="0">
                  <a:moveTo>
                    <a:pt x="1758" y="1"/>
                  </a:moveTo>
                  <a:cubicBezTo>
                    <a:pt x="777" y="1"/>
                    <a:pt x="1" y="777"/>
                    <a:pt x="1" y="1758"/>
                  </a:cubicBezTo>
                  <a:cubicBezTo>
                    <a:pt x="1" y="2717"/>
                    <a:pt x="777" y="3516"/>
                    <a:pt x="1758" y="3516"/>
                  </a:cubicBezTo>
                  <a:cubicBezTo>
                    <a:pt x="2717" y="3516"/>
                    <a:pt x="3516" y="2717"/>
                    <a:pt x="3516" y="1758"/>
                  </a:cubicBezTo>
                  <a:cubicBezTo>
                    <a:pt x="3516" y="777"/>
                    <a:pt x="2717" y="1"/>
                    <a:pt x="1758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8" name="Google Shape;408;p6"/>
            <p:cNvSpPr/>
            <p:nvPr/>
          </p:nvSpPr>
          <p:spPr>
            <a:xfrm>
              <a:off x="10934893" y="789187"/>
              <a:ext cx="89218" cy="88635"/>
            </a:xfrm>
            <a:custGeom>
              <a:avLst/>
              <a:gdLst/>
              <a:ahLst/>
              <a:cxnLst/>
              <a:rect l="l" t="t" r="r" b="b"/>
              <a:pathLst>
                <a:path w="3516" h="3493" extrusionOk="0">
                  <a:moveTo>
                    <a:pt x="1758" y="0"/>
                  </a:moveTo>
                  <a:cubicBezTo>
                    <a:pt x="799" y="0"/>
                    <a:pt x="0" y="776"/>
                    <a:pt x="0" y="1735"/>
                  </a:cubicBezTo>
                  <a:cubicBezTo>
                    <a:pt x="0" y="2716"/>
                    <a:pt x="799" y="3493"/>
                    <a:pt x="1758" y="3493"/>
                  </a:cubicBezTo>
                  <a:cubicBezTo>
                    <a:pt x="2739" y="3493"/>
                    <a:pt x="3515" y="2716"/>
                    <a:pt x="3515" y="1735"/>
                  </a:cubicBezTo>
                  <a:cubicBezTo>
                    <a:pt x="3515" y="776"/>
                    <a:pt x="2739" y="0"/>
                    <a:pt x="17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09" name="Google Shape;409;p6"/>
            <p:cNvSpPr/>
            <p:nvPr/>
          </p:nvSpPr>
          <p:spPr>
            <a:xfrm>
              <a:off x="6100372" y="-709765"/>
              <a:ext cx="136721" cy="136721"/>
            </a:xfrm>
            <a:custGeom>
              <a:avLst/>
              <a:gdLst/>
              <a:ahLst/>
              <a:cxnLst/>
              <a:rect l="l" t="t" r="r" b="b"/>
              <a:pathLst>
                <a:path w="5388" h="5388" extrusionOk="0">
                  <a:moveTo>
                    <a:pt x="2694" y="366"/>
                  </a:moveTo>
                  <a:cubicBezTo>
                    <a:pt x="3972" y="366"/>
                    <a:pt x="4999" y="1416"/>
                    <a:pt x="4999" y="2694"/>
                  </a:cubicBezTo>
                  <a:cubicBezTo>
                    <a:pt x="4999" y="3972"/>
                    <a:pt x="3972" y="4999"/>
                    <a:pt x="2694" y="4999"/>
                  </a:cubicBezTo>
                  <a:cubicBezTo>
                    <a:pt x="1416" y="4999"/>
                    <a:pt x="366" y="3972"/>
                    <a:pt x="366" y="2694"/>
                  </a:cubicBezTo>
                  <a:cubicBezTo>
                    <a:pt x="366" y="1416"/>
                    <a:pt x="1416" y="366"/>
                    <a:pt x="2694" y="366"/>
                  </a:cubicBezTo>
                  <a:close/>
                  <a:moveTo>
                    <a:pt x="2694" y="0"/>
                  </a:moveTo>
                  <a:cubicBezTo>
                    <a:pt x="1210" y="0"/>
                    <a:pt x="0" y="1210"/>
                    <a:pt x="0" y="2694"/>
                  </a:cubicBezTo>
                  <a:cubicBezTo>
                    <a:pt x="0" y="4178"/>
                    <a:pt x="1210" y="5387"/>
                    <a:pt x="2694" y="5387"/>
                  </a:cubicBezTo>
                  <a:cubicBezTo>
                    <a:pt x="4177" y="5387"/>
                    <a:pt x="5387" y="4178"/>
                    <a:pt x="5387" y="2694"/>
                  </a:cubicBezTo>
                  <a:cubicBezTo>
                    <a:pt x="5387" y="1210"/>
                    <a:pt x="4177" y="0"/>
                    <a:pt x="2694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410;p6"/>
            <p:cNvSpPr/>
            <p:nvPr/>
          </p:nvSpPr>
          <p:spPr>
            <a:xfrm>
              <a:off x="6124123" y="-686014"/>
              <a:ext cx="88635" cy="89219"/>
            </a:xfrm>
            <a:custGeom>
              <a:avLst/>
              <a:gdLst/>
              <a:ahLst/>
              <a:cxnLst/>
              <a:rect l="l" t="t" r="r" b="b"/>
              <a:pathLst>
                <a:path w="3493" h="3516" extrusionOk="0">
                  <a:moveTo>
                    <a:pt x="1758" y="0"/>
                  </a:moveTo>
                  <a:cubicBezTo>
                    <a:pt x="776" y="0"/>
                    <a:pt x="0" y="776"/>
                    <a:pt x="0" y="1758"/>
                  </a:cubicBezTo>
                  <a:cubicBezTo>
                    <a:pt x="0" y="2717"/>
                    <a:pt x="776" y="3515"/>
                    <a:pt x="1758" y="3515"/>
                  </a:cubicBezTo>
                  <a:cubicBezTo>
                    <a:pt x="2716" y="3515"/>
                    <a:pt x="3493" y="2717"/>
                    <a:pt x="3493" y="1758"/>
                  </a:cubicBezTo>
                  <a:cubicBezTo>
                    <a:pt x="3493" y="776"/>
                    <a:pt x="2716" y="0"/>
                    <a:pt x="1758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1" name="Google Shape;411;p6"/>
            <p:cNvSpPr/>
            <p:nvPr/>
          </p:nvSpPr>
          <p:spPr>
            <a:xfrm>
              <a:off x="6720105" y="-695276"/>
              <a:ext cx="107742" cy="107742"/>
            </a:xfrm>
            <a:custGeom>
              <a:avLst/>
              <a:gdLst/>
              <a:ahLst/>
              <a:cxnLst/>
              <a:rect l="l" t="t" r="r" b="b"/>
              <a:pathLst>
                <a:path w="4246" h="4246" extrusionOk="0">
                  <a:moveTo>
                    <a:pt x="2123" y="0"/>
                  </a:moveTo>
                  <a:cubicBezTo>
                    <a:pt x="959" y="0"/>
                    <a:pt x="0" y="936"/>
                    <a:pt x="0" y="2123"/>
                  </a:cubicBezTo>
                  <a:cubicBezTo>
                    <a:pt x="0" y="3287"/>
                    <a:pt x="959" y="4246"/>
                    <a:pt x="2123" y="4246"/>
                  </a:cubicBezTo>
                  <a:cubicBezTo>
                    <a:pt x="3310" y="4246"/>
                    <a:pt x="4246" y="3287"/>
                    <a:pt x="4246" y="2123"/>
                  </a:cubicBezTo>
                  <a:cubicBezTo>
                    <a:pt x="4246" y="936"/>
                    <a:pt x="3310" y="0"/>
                    <a:pt x="21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2" name="Google Shape;412;p6"/>
            <p:cNvSpPr/>
            <p:nvPr/>
          </p:nvSpPr>
          <p:spPr>
            <a:xfrm>
              <a:off x="10327898" y="421401"/>
              <a:ext cx="107742" cy="107742"/>
            </a:xfrm>
            <a:custGeom>
              <a:avLst/>
              <a:gdLst/>
              <a:ahLst/>
              <a:cxnLst/>
              <a:rect l="l" t="t" r="r" b="b"/>
              <a:pathLst>
                <a:path w="4246" h="4246" extrusionOk="0">
                  <a:moveTo>
                    <a:pt x="2123" y="0"/>
                  </a:moveTo>
                  <a:cubicBezTo>
                    <a:pt x="959" y="0"/>
                    <a:pt x="0" y="959"/>
                    <a:pt x="0" y="2123"/>
                  </a:cubicBezTo>
                  <a:cubicBezTo>
                    <a:pt x="0" y="3310"/>
                    <a:pt x="959" y="4246"/>
                    <a:pt x="2123" y="4246"/>
                  </a:cubicBezTo>
                  <a:cubicBezTo>
                    <a:pt x="3310" y="4246"/>
                    <a:pt x="4246" y="3310"/>
                    <a:pt x="4246" y="2123"/>
                  </a:cubicBezTo>
                  <a:cubicBezTo>
                    <a:pt x="4246" y="959"/>
                    <a:pt x="3310" y="0"/>
                    <a:pt x="21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3" name="Google Shape;413;p6"/>
            <p:cNvSpPr/>
            <p:nvPr/>
          </p:nvSpPr>
          <p:spPr>
            <a:xfrm>
              <a:off x="10136748" y="1466826"/>
              <a:ext cx="70695" cy="70695"/>
            </a:xfrm>
            <a:custGeom>
              <a:avLst/>
              <a:gdLst/>
              <a:ahLst/>
              <a:cxnLst/>
              <a:rect l="l" t="t" r="r" b="b"/>
              <a:pathLst>
                <a:path w="2786" h="2786" extrusionOk="0">
                  <a:moveTo>
                    <a:pt x="1393" y="1"/>
                  </a:moveTo>
                  <a:cubicBezTo>
                    <a:pt x="617" y="1"/>
                    <a:pt x="1" y="617"/>
                    <a:pt x="1" y="1393"/>
                  </a:cubicBezTo>
                  <a:cubicBezTo>
                    <a:pt x="1" y="2146"/>
                    <a:pt x="617" y="2786"/>
                    <a:pt x="1393" y="2786"/>
                  </a:cubicBezTo>
                  <a:cubicBezTo>
                    <a:pt x="2169" y="2786"/>
                    <a:pt x="2786" y="2146"/>
                    <a:pt x="2786" y="1393"/>
                  </a:cubicBezTo>
                  <a:cubicBezTo>
                    <a:pt x="2786" y="617"/>
                    <a:pt x="2169" y="1"/>
                    <a:pt x="139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4" name="Google Shape;414;p6"/>
            <p:cNvSpPr/>
            <p:nvPr/>
          </p:nvSpPr>
          <p:spPr>
            <a:xfrm>
              <a:off x="8601890" y="1192877"/>
              <a:ext cx="70695" cy="70111"/>
            </a:xfrm>
            <a:custGeom>
              <a:avLst/>
              <a:gdLst/>
              <a:ahLst/>
              <a:cxnLst/>
              <a:rect l="l" t="t" r="r" b="b"/>
              <a:pathLst>
                <a:path w="2786" h="2763" extrusionOk="0">
                  <a:moveTo>
                    <a:pt x="1393" y="0"/>
                  </a:moveTo>
                  <a:cubicBezTo>
                    <a:pt x="617" y="0"/>
                    <a:pt x="1" y="617"/>
                    <a:pt x="1" y="1393"/>
                  </a:cubicBezTo>
                  <a:cubicBezTo>
                    <a:pt x="1" y="2146"/>
                    <a:pt x="617" y="2762"/>
                    <a:pt x="1393" y="2762"/>
                  </a:cubicBezTo>
                  <a:cubicBezTo>
                    <a:pt x="2169" y="2762"/>
                    <a:pt x="2786" y="2146"/>
                    <a:pt x="2786" y="1393"/>
                  </a:cubicBezTo>
                  <a:cubicBezTo>
                    <a:pt x="2786" y="617"/>
                    <a:pt x="2169" y="0"/>
                    <a:pt x="1393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5" name="Google Shape;415;p6"/>
            <p:cNvSpPr/>
            <p:nvPr/>
          </p:nvSpPr>
          <p:spPr>
            <a:xfrm>
              <a:off x="7411092" y="536655"/>
              <a:ext cx="141922" cy="141339"/>
            </a:xfrm>
            <a:custGeom>
              <a:avLst/>
              <a:gdLst/>
              <a:ahLst/>
              <a:cxnLst/>
              <a:rect l="l" t="t" r="r" b="b"/>
              <a:pathLst>
                <a:path w="5593" h="5570" extrusionOk="0">
                  <a:moveTo>
                    <a:pt x="2808" y="0"/>
                  </a:moveTo>
                  <a:cubicBezTo>
                    <a:pt x="1255" y="0"/>
                    <a:pt x="0" y="1233"/>
                    <a:pt x="0" y="2785"/>
                  </a:cubicBezTo>
                  <a:cubicBezTo>
                    <a:pt x="0" y="4314"/>
                    <a:pt x="1255" y="5570"/>
                    <a:pt x="2808" y="5570"/>
                  </a:cubicBezTo>
                  <a:cubicBezTo>
                    <a:pt x="4337" y="5570"/>
                    <a:pt x="5592" y="4314"/>
                    <a:pt x="5592" y="2785"/>
                  </a:cubicBezTo>
                  <a:cubicBezTo>
                    <a:pt x="5592" y="1233"/>
                    <a:pt x="4337" y="0"/>
                    <a:pt x="2808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6" name="Google Shape;416;p6"/>
            <p:cNvSpPr/>
            <p:nvPr/>
          </p:nvSpPr>
          <p:spPr>
            <a:xfrm>
              <a:off x="9285340" y="1156972"/>
              <a:ext cx="141922" cy="141922"/>
            </a:xfrm>
            <a:custGeom>
              <a:avLst/>
              <a:gdLst/>
              <a:ahLst/>
              <a:cxnLst/>
              <a:rect l="l" t="t" r="r" b="b"/>
              <a:pathLst>
                <a:path w="5593" h="5593" extrusionOk="0">
                  <a:moveTo>
                    <a:pt x="2785" y="0"/>
                  </a:moveTo>
                  <a:cubicBezTo>
                    <a:pt x="1256" y="0"/>
                    <a:pt x="1" y="1256"/>
                    <a:pt x="1" y="2808"/>
                  </a:cubicBezTo>
                  <a:cubicBezTo>
                    <a:pt x="1" y="4337"/>
                    <a:pt x="1256" y="5592"/>
                    <a:pt x="2785" y="5592"/>
                  </a:cubicBezTo>
                  <a:cubicBezTo>
                    <a:pt x="4338" y="5592"/>
                    <a:pt x="5593" y="4337"/>
                    <a:pt x="5593" y="2808"/>
                  </a:cubicBezTo>
                  <a:cubicBezTo>
                    <a:pt x="5593" y="1256"/>
                    <a:pt x="4338" y="0"/>
                    <a:pt x="2785" y="0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7" name="Google Shape;417;p6"/>
            <p:cNvSpPr/>
            <p:nvPr/>
          </p:nvSpPr>
          <p:spPr>
            <a:xfrm>
              <a:off x="7145822" y="-69174"/>
              <a:ext cx="66051" cy="66051"/>
            </a:xfrm>
            <a:custGeom>
              <a:avLst/>
              <a:gdLst/>
              <a:ahLst/>
              <a:cxnLst/>
              <a:rect l="l" t="t" r="r" b="b"/>
              <a:pathLst>
                <a:path w="2603" h="2603" extrusionOk="0">
                  <a:moveTo>
                    <a:pt x="1301" y="0"/>
                  </a:moveTo>
                  <a:cubicBezTo>
                    <a:pt x="594" y="0"/>
                    <a:pt x="0" y="571"/>
                    <a:pt x="0" y="1301"/>
                  </a:cubicBezTo>
                  <a:cubicBezTo>
                    <a:pt x="0" y="2009"/>
                    <a:pt x="594" y="2602"/>
                    <a:pt x="1301" y="2602"/>
                  </a:cubicBezTo>
                  <a:cubicBezTo>
                    <a:pt x="2009" y="2602"/>
                    <a:pt x="2602" y="2009"/>
                    <a:pt x="2602" y="1301"/>
                  </a:cubicBezTo>
                  <a:cubicBezTo>
                    <a:pt x="2602" y="571"/>
                    <a:pt x="2009" y="0"/>
                    <a:pt x="1301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8" name="Google Shape;418;p6"/>
            <p:cNvSpPr/>
            <p:nvPr/>
          </p:nvSpPr>
          <p:spPr>
            <a:xfrm>
              <a:off x="7338672" y="-341397"/>
              <a:ext cx="145982" cy="146566"/>
            </a:xfrm>
            <a:custGeom>
              <a:avLst/>
              <a:gdLst/>
              <a:ahLst/>
              <a:cxnLst/>
              <a:rect l="l" t="t" r="r" b="b"/>
              <a:pathLst>
                <a:path w="5753" h="5776" extrusionOk="0">
                  <a:moveTo>
                    <a:pt x="2877" y="388"/>
                  </a:moveTo>
                  <a:cubicBezTo>
                    <a:pt x="4246" y="388"/>
                    <a:pt x="5388" y="1507"/>
                    <a:pt x="5388" y="2899"/>
                  </a:cubicBezTo>
                  <a:cubicBezTo>
                    <a:pt x="5388" y="4269"/>
                    <a:pt x="4246" y="5410"/>
                    <a:pt x="2877" y="5410"/>
                  </a:cubicBezTo>
                  <a:cubicBezTo>
                    <a:pt x="1485" y="5410"/>
                    <a:pt x="366" y="4269"/>
                    <a:pt x="366" y="2899"/>
                  </a:cubicBezTo>
                  <a:cubicBezTo>
                    <a:pt x="366" y="1507"/>
                    <a:pt x="1485" y="388"/>
                    <a:pt x="2877" y="388"/>
                  </a:cubicBezTo>
                  <a:close/>
                  <a:moveTo>
                    <a:pt x="2877" y="0"/>
                  </a:moveTo>
                  <a:cubicBezTo>
                    <a:pt x="1279" y="0"/>
                    <a:pt x="1" y="1301"/>
                    <a:pt x="1" y="2899"/>
                  </a:cubicBezTo>
                  <a:cubicBezTo>
                    <a:pt x="1" y="4497"/>
                    <a:pt x="1279" y="5775"/>
                    <a:pt x="2877" y="5775"/>
                  </a:cubicBezTo>
                  <a:cubicBezTo>
                    <a:pt x="4475" y="5775"/>
                    <a:pt x="5753" y="4497"/>
                    <a:pt x="5753" y="2899"/>
                  </a:cubicBezTo>
                  <a:cubicBezTo>
                    <a:pt x="5753" y="1301"/>
                    <a:pt x="4475" y="0"/>
                    <a:pt x="2877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9" name="Google Shape;419;p6"/>
            <p:cNvSpPr/>
            <p:nvPr/>
          </p:nvSpPr>
          <p:spPr>
            <a:xfrm>
              <a:off x="7364174" y="-315336"/>
              <a:ext cx="95004" cy="94446"/>
            </a:xfrm>
            <a:custGeom>
              <a:avLst/>
              <a:gdLst/>
              <a:ahLst/>
              <a:cxnLst/>
              <a:rect l="l" t="t" r="r" b="b"/>
              <a:pathLst>
                <a:path w="3744" h="3722" extrusionOk="0">
                  <a:moveTo>
                    <a:pt x="1872" y="0"/>
                  </a:moveTo>
                  <a:cubicBezTo>
                    <a:pt x="845" y="0"/>
                    <a:pt x="0" y="845"/>
                    <a:pt x="0" y="1872"/>
                  </a:cubicBezTo>
                  <a:cubicBezTo>
                    <a:pt x="0" y="2899"/>
                    <a:pt x="845" y="3721"/>
                    <a:pt x="1872" y="3721"/>
                  </a:cubicBezTo>
                  <a:cubicBezTo>
                    <a:pt x="2899" y="3721"/>
                    <a:pt x="3744" y="2899"/>
                    <a:pt x="3744" y="1872"/>
                  </a:cubicBezTo>
                  <a:cubicBezTo>
                    <a:pt x="3744" y="845"/>
                    <a:pt x="2899" y="0"/>
                    <a:pt x="187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0" name="Google Shape;420;p6"/>
            <p:cNvSpPr/>
            <p:nvPr/>
          </p:nvSpPr>
          <p:spPr>
            <a:xfrm>
              <a:off x="5743599" y="-296229"/>
              <a:ext cx="107742" cy="107768"/>
            </a:xfrm>
            <a:custGeom>
              <a:avLst/>
              <a:gdLst/>
              <a:ahLst/>
              <a:cxnLst/>
              <a:rect l="l" t="t" r="r" b="b"/>
              <a:pathLst>
                <a:path w="4246" h="4247" extrusionOk="0">
                  <a:moveTo>
                    <a:pt x="2123" y="1"/>
                  </a:moveTo>
                  <a:cubicBezTo>
                    <a:pt x="959" y="1"/>
                    <a:pt x="0" y="937"/>
                    <a:pt x="0" y="2123"/>
                  </a:cubicBezTo>
                  <a:cubicBezTo>
                    <a:pt x="0" y="3288"/>
                    <a:pt x="959" y="4246"/>
                    <a:pt x="2123" y="4246"/>
                  </a:cubicBezTo>
                  <a:cubicBezTo>
                    <a:pt x="3310" y="4246"/>
                    <a:pt x="4246" y="3288"/>
                    <a:pt x="4246" y="2123"/>
                  </a:cubicBezTo>
                  <a:cubicBezTo>
                    <a:pt x="4246" y="937"/>
                    <a:pt x="3310" y="1"/>
                    <a:pt x="212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1" name="Google Shape;421;p6"/>
            <p:cNvSpPr/>
            <p:nvPr/>
          </p:nvSpPr>
          <p:spPr>
            <a:xfrm>
              <a:off x="5430243" y="-296229"/>
              <a:ext cx="107768" cy="107768"/>
            </a:xfrm>
            <a:custGeom>
              <a:avLst/>
              <a:gdLst/>
              <a:ahLst/>
              <a:cxnLst/>
              <a:rect l="l" t="t" r="r" b="b"/>
              <a:pathLst>
                <a:path w="4247" h="4247" extrusionOk="0">
                  <a:moveTo>
                    <a:pt x="2123" y="1"/>
                  </a:moveTo>
                  <a:cubicBezTo>
                    <a:pt x="936" y="1"/>
                    <a:pt x="1" y="937"/>
                    <a:pt x="1" y="2123"/>
                  </a:cubicBezTo>
                  <a:cubicBezTo>
                    <a:pt x="1" y="3288"/>
                    <a:pt x="936" y="4246"/>
                    <a:pt x="2123" y="4246"/>
                  </a:cubicBezTo>
                  <a:cubicBezTo>
                    <a:pt x="3287" y="4246"/>
                    <a:pt x="4246" y="3288"/>
                    <a:pt x="4246" y="2123"/>
                  </a:cubicBezTo>
                  <a:cubicBezTo>
                    <a:pt x="4246" y="937"/>
                    <a:pt x="3287" y="1"/>
                    <a:pt x="212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2" name="Google Shape;422;p6"/>
            <p:cNvSpPr/>
            <p:nvPr/>
          </p:nvSpPr>
          <p:spPr>
            <a:xfrm>
              <a:off x="4743317" y="-91199"/>
              <a:ext cx="107768" cy="107768"/>
            </a:xfrm>
            <a:custGeom>
              <a:avLst/>
              <a:gdLst/>
              <a:ahLst/>
              <a:cxnLst/>
              <a:rect l="l" t="t" r="r" b="b"/>
              <a:pathLst>
                <a:path w="4247" h="4247" extrusionOk="0">
                  <a:moveTo>
                    <a:pt x="2123" y="1"/>
                  </a:moveTo>
                  <a:cubicBezTo>
                    <a:pt x="959" y="1"/>
                    <a:pt x="1" y="960"/>
                    <a:pt x="1" y="2124"/>
                  </a:cubicBezTo>
                  <a:cubicBezTo>
                    <a:pt x="1" y="3311"/>
                    <a:pt x="959" y="4246"/>
                    <a:pt x="2123" y="4246"/>
                  </a:cubicBezTo>
                  <a:cubicBezTo>
                    <a:pt x="3310" y="4246"/>
                    <a:pt x="4246" y="3311"/>
                    <a:pt x="4246" y="2124"/>
                  </a:cubicBezTo>
                  <a:cubicBezTo>
                    <a:pt x="4246" y="960"/>
                    <a:pt x="3310" y="1"/>
                    <a:pt x="212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3" name="Google Shape;423;p6"/>
            <p:cNvSpPr/>
            <p:nvPr/>
          </p:nvSpPr>
          <p:spPr>
            <a:xfrm>
              <a:off x="4288089" y="-539474"/>
              <a:ext cx="107742" cy="107742"/>
            </a:xfrm>
            <a:custGeom>
              <a:avLst/>
              <a:gdLst/>
              <a:ahLst/>
              <a:cxnLst/>
              <a:rect l="l" t="t" r="r" b="b"/>
              <a:pathLst>
                <a:path w="4246" h="4246" extrusionOk="0">
                  <a:moveTo>
                    <a:pt x="2123" y="0"/>
                  </a:moveTo>
                  <a:cubicBezTo>
                    <a:pt x="959" y="0"/>
                    <a:pt x="0" y="936"/>
                    <a:pt x="0" y="2123"/>
                  </a:cubicBezTo>
                  <a:cubicBezTo>
                    <a:pt x="0" y="3287"/>
                    <a:pt x="959" y="4246"/>
                    <a:pt x="2123" y="4246"/>
                  </a:cubicBezTo>
                  <a:cubicBezTo>
                    <a:pt x="3287" y="4246"/>
                    <a:pt x="4246" y="3287"/>
                    <a:pt x="4246" y="2123"/>
                  </a:cubicBezTo>
                  <a:cubicBezTo>
                    <a:pt x="4246" y="936"/>
                    <a:pt x="3287" y="0"/>
                    <a:pt x="2123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4" name="Google Shape;424;p6"/>
            <p:cNvSpPr/>
            <p:nvPr/>
          </p:nvSpPr>
          <p:spPr>
            <a:xfrm>
              <a:off x="7000423" y="-678478"/>
              <a:ext cx="73588" cy="74146"/>
            </a:xfrm>
            <a:custGeom>
              <a:avLst/>
              <a:gdLst/>
              <a:ahLst/>
              <a:cxnLst/>
              <a:rect l="l" t="t" r="r" b="b"/>
              <a:pathLst>
                <a:path w="2900" h="2922" extrusionOk="0">
                  <a:moveTo>
                    <a:pt x="1462" y="0"/>
                  </a:moveTo>
                  <a:cubicBezTo>
                    <a:pt x="640" y="0"/>
                    <a:pt x="1" y="639"/>
                    <a:pt x="1" y="1461"/>
                  </a:cubicBezTo>
                  <a:cubicBezTo>
                    <a:pt x="1" y="2260"/>
                    <a:pt x="640" y="2922"/>
                    <a:pt x="1462" y="2922"/>
                  </a:cubicBezTo>
                  <a:cubicBezTo>
                    <a:pt x="2261" y="2922"/>
                    <a:pt x="2900" y="2260"/>
                    <a:pt x="2900" y="1461"/>
                  </a:cubicBezTo>
                  <a:cubicBezTo>
                    <a:pt x="2900" y="639"/>
                    <a:pt x="2261" y="0"/>
                    <a:pt x="14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5" name="Google Shape;425;p6"/>
            <p:cNvSpPr/>
            <p:nvPr/>
          </p:nvSpPr>
          <p:spPr>
            <a:xfrm>
              <a:off x="5041600" y="-500092"/>
              <a:ext cx="74171" cy="74146"/>
            </a:xfrm>
            <a:custGeom>
              <a:avLst/>
              <a:gdLst/>
              <a:ahLst/>
              <a:cxnLst/>
              <a:rect l="l" t="t" r="r" b="b"/>
              <a:pathLst>
                <a:path w="2923" h="2922" extrusionOk="0">
                  <a:moveTo>
                    <a:pt x="1462" y="0"/>
                  </a:moveTo>
                  <a:cubicBezTo>
                    <a:pt x="640" y="0"/>
                    <a:pt x="1" y="662"/>
                    <a:pt x="1" y="1461"/>
                  </a:cubicBezTo>
                  <a:cubicBezTo>
                    <a:pt x="1" y="2260"/>
                    <a:pt x="640" y="2922"/>
                    <a:pt x="1462" y="2922"/>
                  </a:cubicBezTo>
                  <a:cubicBezTo>
                    <a:pt x="2260" y="2922"/>
                    <a:pt x="2922" y="2260"/>
                    <a:pt x="2922" y="1461"/>
                  </a:cubicBezTo>
                  <a:cubicBezTo>
                    <a:pt x="2922" y="662"/>
                    <a:pt x="2260" y="0"/>
                    <a:pt x="1462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6" name="Google Shape;426;p6"/>
            <p:cNvSpPr/>
            <p:nvPr/>
          </p:nvSpPr>
          <p:spPr>
            <a:xfrm>
              <a:off x="8632010" y="121240"/>
              <a:ext cx="2335337" cy="717199"/>
            </a:xfrm>
            <a:custGeom>
              <a:avLst/>
              <a:gdLst/>
              <a:ahLst/>
              <a:cxnLst/>
              <a:rect l="l" t="t" r="r" b="b"/>
              <a:pathLst>
                <a:path w="92033" h="28264" extrusionOk="0">
                  <a:moveTo>
                    <a:pt x="206" y="0"/>
                  </a:moveTo>
                  <a:cubicBezTo>
                    <a:pt x="155" y="0"/>
                    <a:pt x="104" y="17"/>
                    <a:pt x="69" y="51"/>
                  </a:cubicBezTo>
                  <a:cubicBezTo>
                    <a:pt x="1" y="120"/>
                    <a:pt x="1" y="234"/>
                    <a:pt x="69" y="325"/>
                  </a:cubicBezTo>
                  <a:lnTo>
                    <a:pt x="28007" y="28263"/>
                  </a:lnTo>
                  <a:lnTo>
                    <a:pt x="91850" y="28263"/>
                  </a:lnTo>
                  <a:cubicBezTo>
                    <a:pt x="91941" y="28263"/>
                    <a:pt x="92032" y="28172"/>
                    <a:pt x="92032" y="28058"/>
                  </a:cubicBezTo>
                  <a:cubicBezTo>
                    <a:pt x="92032" y="27967"/>
                    <a:pt x="91941" y="27875"/>
                    <a:pt x="91850" y="27875"/>
                  </a:cubicBezTo>
                  <a:lnTo>
                    <a:pt x="28167" y="27875"/>
                  </a:lnTo>
                  <a:lnTo>
                    <a:pt x="343" y="51"/>
                  </a:lnTo>
                  <a:cubicBezTo>
                    <a:pt x="309" y="17"/>
                    <a:pt x="258" y="0"/>
                    <a:pt x="206" y="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7" name="Google Shape;427;p6"/>
            <p:cNvSpPr/>
            <p:nvPr/>
          </p:nvSpPr>
          <p:spPr>
            <a:xfrm>
              <a:off x="7355470" y="170595"/>
              <a:ext cx="151793" cy="94446"/>
            </a:xfrm>
            <a:custGeom>
              <a:avLst/>
              <a:gdLst/>
              <a:ahLst/>
              <a:cxnLst/>
              <a:rect l="l" t="t" r="r" b="b"/>
              <a:pathLst>
                <a:path w="5982" h="3722" extrusionOk="0">
                  <a:moveTo>
                    <a:pt x="1" y="1"/>
                  </a:moveTo>
                  <a:lnTo>
                    <a:pt x="3607" y="3721"/>
                  </a:lnTo>
                  <a:lnTo>
                    <a:pt x="5981" y="3721"/>
                  </a:lnTo>
                  <a:lnTo>
                    <a:pt x="2398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8" name="Google Shape;428;p6"/>
            <p:cNvSpPr/>
            <p:nvPr/>
          </p:nvSpPr>
          <p:spPr>
            <a:xfrm>
              <a:off x="7469581" y="170595"/>
              <a:ext cx="151184" cy="94446"/>
            </a:xfrm>
            <a:custGeom>
              <a:avLst/>
              <a:gdLst/>
              <a:ahLst/>
              <a:cxnLst/>
              <a:rect l="l" t="t" r="r" b="b"/>
              <a:pathLst>
                <a:path w="5958" h="3722" extrusionOk="0">
                  <a:moveTo>
                    <a:pt x="0" y="1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29" name="Google Shape;429;p6"/>
            <p:cNvSpPr/>
            <p:nvPr/>
          </p:nvSpPr>
          <p:spPr>
            <a:xfrm>
              <a:off x="7583109" y="170595"/>
              <a:ext cx="151768" cy="94446"/>
            </a:xfrm>
            <a:custGeom>
              <a:avLst/>
              <a:gdLst/>
              <a:ahLst/>
              <a:cxnLst/>
              <a:rect l="l" t="t" r="r" b="b"/>
              <a:pathLst>
                <a:path w="5981" h="3722" extrusionOk="0">
                  <a:moveTo>
                    <a:pt x="0" y="1"/>
                  </a:moveTo>
                  <a:lnTo>
                    <a:pt x="3584" y="3721"/>
                  </a:lnTo>
                  <a:lnTo>
                    <a:pt x="5980" y="3721"/>
                  </a:lnTo>
                  <a:lnTo>
                    <a:pt x="237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0" name="Google Shape;430;p6"/>
            <p:cNvSpPr/>
            <p:nvPr/>
          </p:nvSpPr>
          <p:spPr>
            <a:xfrm>
              <a:off x="7697195" y="170595"/>
              <a:ext cx="151210" cy="94446"/>
            </a:xfrm>
            <a:custGeom>
              <a:avLst/>
              <a:gdLst/>
              <a:ahLst/>
              <a:cxnLst/>
              <a:rect l="l" t="t" r="r" b="b"/>
              <a:pathLst>
                <a:path w="5959" h="3722" extrusionOk="0">
                  <a:moveTo>
                    <a:pt x="1" y="1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1" name="Google Shape;431;p6"/>
            <p:cNvSpPr/>
            <p:nvPr/>
          </p:nvSpPr>
          <p:spPr>
            <a:xfrm>
              <a:off x="7810723" y="170595"/>
              <a:ext cx="151184" cy="94446"/>
            </a:xfrm>
            <a:custGeom>
              <a:avLst/>
              <a:gdLst/>
              <a:ahLst/>
              <a:cxnLst/>
              <a:rect l="l" t="t" r="r" b="b"/>
              <a:pathLst>
                <a:path w="5958" h="3722" extrusionOk="0">
                  <a:moveTo>
                    <a:pt x="1" y="1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2" name="Google Shape;432;p6"/>
            <p:cNvSpPr/>
            <p:nvPr/>
          </p:nvSpPr>
          <p:spPr>
            <a:xfrm>
              <a:off x="7924251" y="170595"/>
              <a:ext cx="151768" cy="94446"/>
            </a:xfrm>
            <a:custGeom>
              <a:avLst/>
              <a:gdLst/>
              <a:ahLst/>
              <a:cxnLst/>
              <a:rect l="l" t="t" r="r" b="b"/>
              <a:pathLst>
                <a:path w="5981" h="3722" extrusionOk="0">
                  <a:moveTo>
                    <a:pt x="0" y="1"/>
                  </a:moveTo>
                  <a:lnTo>
                    <a:pt x="3607" y="3721"/>
                  </a:lnTo>
                  <a:lnTo>
                    <a:pt x="5981" y="3721"/>
                  </a:lnTo>
                  <a:lnTo>
                    <a:pt x="2397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3" name="Google Shape;433;p6"/>
            <p:cNvSpPr/>
            <p:nvPr/>
          </p:nvSpPr>
          <p:spPr>
            <a:xfrm>
              <a:off x="8038337" y="170595"/>
              <a:ext cx="151210" cy="94446"/>
            </a:xfrm>
            <a:custGeom>
              <a:avLst/>
              <a:gdLst/>
              <a:ahLst/>
              <a:cxnLst/>
              <a:rect l="l" t="t" r="r" b="b"/>
              <a:pathLst>
                <a:path w="5959" h="3722" extrusionOk="0">
                  <a:moveTo>
                    <a:pt x="1" y="1"/>
                  </a:moveTo>
                  <a:lnTo>
                    <a:pt x="3584" y="3721"/>
                  </a:lnTo>
                  <a:lnTo>
                    <a:pt x="5958" y="3721"/>
                  </a:lnTo>
                  <a:lnTo>
                    <a:pt x="2375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4" name="Google Shape;434;p6"/>
            <p:cNvSpPr/>
            <p:nvPr/>
          </p:nvSpPr>
          <p:spPr>
            <a:xfrm>
              <a:off x="8151864" y="170595"/>
              <a:ext cx="151768" cy="94446"/>
            </a:xfrm>
            <a:custGeom>
              <a:avLst/>
              <a:gdLst/>
              <a:ahLst/>
              <a:cxnLst/>
              <a:rect l="l" t="t" r="r" b="b"/>
              <a:pathLst>
                <a:path w="5981" h="3722" extrusionOk="0">
                  <a:moveTo>
                    <a:pt x="1" y="1"/>
                  </a:moveTo>
                  <a:lnTo>
                    <a:pt x="3584" y="3721"/>
                  </a:lnTo>
                  <a:lnTo>
                    <a:pt x="5981" y="3721"/>
                  </a:lnTo>
                  <a:lnTo>
                    <a:pt x="2374" y="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5" name="Google Shape;435;p6"/>
            <p:cNvSpPr/>
            <p:nvPr/>
          </p:nvSpPr>
          <p:spPr>
            <a:xfrm>
              <a:off x="6543445" y="958895"/>
              <a:ext cx="280952" cy="175519"/>
            </a:xfrm>
            <a:custGeom>
              <a:avLst/>
              <a:gdLst/>
              <a:ahLst/>
              <a:cxnLst/>
              <a:rect l="l" t="t" r="r" b="b"/>
              <a:pathLst>
                <a:path w="11072" h="6917" extrusionOk="0">
                  <a:moveTo>
                    <a:pt x="1" y="0"/>
                  </a:moveTo>
                  <a:lnTo>
                    <a:pt x="6666" y="6916"/>
                  </a:lnTo>
                  <a:lnTo>
                    <a:pt x="11071" y="6916"/>
                  </a:lnTo>
                  <a:lnTo>
                    <a:pt x="440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6" name="Google Shape;436;p6"/>
            <p:cNvSpPr/>
            <p:nvPr/>
          </p:nvSpPr>
          <p:spPr>
            <a:xfrm>
              <a:off x="6754286" y="958895"/>
              <a:ext cx="280927" cy="175519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0" y="0"/>
                  </a:moveTo>
                  <a:lnTo>
                    <a:pt x="6665" y="6916"/>
                  </a:lnTo>
                  <a:lnTo>
                    <a:pt x="11070" y="6916"/>
                  </a:lnTo>
                  <a:lnTo>
                    <a:pt x="440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7" name="Google Shape;437;p6"/>
            <p:cNvSpPr/>
            <p:nvPr/>
          </p:nvSpPr>
          <p:spPr>
            <a:xfrm>
              <a:off x="6965101" y="958895"/>
              <a:ext cx="280927" cy="175519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1" y="0"/>
                  </a:moveTo>
                  <a:lnTo>
                    <a:pt x="6666" y="6916"/>
                  </a:lnTo>
                  <a:lnTo>
                    <a:pt x="11071" y="6916"/>
                  </a:lnTo>
                  <a:lnTo>
                    <a:pt x="4429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8" name="Google Shape;438;p6"/>
            <p:cNvSpPr/>
            <p:nvPr/>
          </p:nvSpPr>
          <p:spPr>
            <a:xfrm>
              <a:off x="7176500" y="958895"/>
              <a:ext cx="280952" cy="175519"/>
            </a:xfrm>
            <a:custGeom>
              <a:avLst/>
              <a:gdLst/>
              <a:ahLst/>
              <a:cxnLst/>
              <a:rect l="l" t="t" r="r" b="b"/>
              <a:pathLst>
                <a:path w="11072" h="6917" extrusionOk="0">
                  <a:moveTo>
                    <a:pt x="1" y="0"/>
                  </a:moveTo>
                  <a:lnTo>
                    <a:pt x="6643" y="6916"/>
                  </a:lnTo>
                  <a:lnTo>
                    <a:pt x="11071" y="6916"/>
                  </a:lnTo>
                  <a:lnTo>
                    <a:pt x="440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39" name="Google Shape;439;p6"/>
            <p:cNvSpPr/>
            <p:nvPr/>
          </p:nvSpPr>
          <p:spPr>
            <a:xfrm>
              <a:off x="7387341" y="958895"/>
              <a:ext cx="280927" cy="175519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0" y="0"/>
                  </a:moveTo>
                  <a:lnTo>
                    <a:pt x="6665" y="6916"/>
                  </a:lnTo>
                  <a:lnTo>
                    <a:pt x="11071" y="6916"/>
                  </a:lnTo>
                  <a:lnTo>
                    <a:pt x="440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0" name="Google Shape;440;p6"/>
            <p:cNvSpPr/>
            <p:nvPr/>
          </p:nvSpPr>
          <p:spPr>
            <a:xfrm>
              <a:off x="7598157" y="958895"/>
              <a:ext cx="280927" cy="175519"/>
            </a:xfrm>
            <a:custGeom>
              <a:avLst/>
              <a:gdLst/>
              <a:ahLst/>
              <a:cxnLst/>
              <a:rect l="l" t="t" r="r" b="b"/>
              <a:pathLst>
                <a:path w="11071" h="6917" extrusionOk="0">
                  <a:moveTo>
                    <a:pt x="1" y="0"/>
                  </a:moveTo>
                  <a:lnTo>
                    <a:pt x="6666" y="6916"/>
                  </a:lnTo>
                  <a:lnTo>
                    <a:pt x="11071" y="6916"/>
                  </a:lnTo>
                  <a:lnTo>
                    <a:pt x="4406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1" name="Google Shape;441;p6"/>
            <p:cNvSpPr/>
            <p:nvPr/>
          </p:nvSpPr>
          <p:spPr>
            <a:xfrm>
              <a:off x="3748885" y="-197980"/>
              <a:ext cx="993913" cy="458755"/>
            </a:xfrm>
            <a:custGeom>
              <a:avLst/>
              <a:gdLst/>
              <a:ahLst/>
              <a:cxnLst/>
              <a:rect l="l" t="t" r="r" b="b"/>
              <a:pathLst>
                <a:path w="39169" h="18079" extrusionOk="0">
                  <a:moveTo>
                    <a:pt x="183" y="0"/>
                  </a:moveTo>
                  <a:cubicBezTo>
                    <a:pt x="92" y="0"/>
                    <a:pt x="1" y="92"/>
                    <a:pt x="1" y="206"/>
                  </a:cubicBezTo>
                  <a:cubicBezTo>
                    <a:pt x="1" y="297"/>
                    <a:pt x="92" y="388"/>
                    <a:pt x="183" y="388"/>
                  </a:cubicBezTo>
                  <a:lnTo>
                    <a:pt x="21182" y="388"/>
                  </a:lnTo>
                  <a:lnTo>
                    <a:pt x="38826" y="18010"/>
                  </a:lnTo>
                  <a:cubicBezTo>
                    <a:pt x="38849" y="18055"/>
                    <a:pt x="38895" y="18078"/>
                    <a:pt x="38940" y="18078"/>
                  </a:cubicBezTo>
                  <a:cubicBezTo>
                    <a:pt x="39009" y="18078"/>
                    <a:pt x="39055" y="18055"/>
                    <a:pt x="39077" y="18010"/>
                  </a:cubicBezTo>
                  <a:cubicBezTo>
                    <a:pt x="39169" y="17941"/>
                    <a:pt x="39169" y="17827"/>
                    <a:pt x="39077" y="17736"/>
                  </a:cubicBezTo>
                  <a:lnTo>
                    <a:pt x="21342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2" name="Google Shape;442;p6"/>
            <p:cNvSpPr/>
            <p:nvPr/>
          </p:nvSpPr>
          <p:spPr>
            <a:xfrm>
              <a:off x="4708100" y="215949"/>
              <a:ext cx="69046" cy="69077"/>
            </a:xfrm>
            <a:custGeom>
              <a:avLst/>
              <a:gdLst/>
              <a:ahLst/>
              <a:cxnLst/>
              <a:rect l="l" t="t" r="r" b="b"/>
              <a:pathLst>
                <a:path w="4247" h="4247" extrusionOk="0">
                  <a:moveTo>
                    <a:pt x="2123" y="1"/>
                  </a:moveTo>
                  <a:cubicBezTo>
                    <a:pt x="959" y="1"/>
                    <a:pt x="1" y="960"/>
                    <a:pt x="1" y="2124"/>
                  </a:cubicBezTo>
                  <a:cubicBezTo>
                    <a:pt x="1" y="3311"/>
                    <a:pt x="959" y="4246"/>
                    <a:pt x="2123" y="4246"/>
                  </a:cubicBezTo>
                  <a:cubicBezTo>
                    <a:pt x="3310" y="4246"/>
                    <a:pt x="4246" y="3311"/>
                    <a:pt x="4246" y="2124"/>
                  </a:cubicBezTo>
                  <a:cubicBezTo>
                    <a:pt x="4246" y="960"/>
                    <a:pt x="3310" y="1"/>
                    <a:pt x="2123" y="1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43" name="Google Shape;443;p6"/>
          <p:cNvSpPr txBox="1">
            <a:spLocks noGrp="1"/>
          </p:cNvSpPr>
          <p:nvPr>
            <p:ph type="title"/>
          </p:nvPr>
        </p:nvSpPr>
        <p:spPr>
          <a:xfrm>
            <a:off x="720000" y="461875"/>
            <a:ext cx="7704000" cy="4884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2800"/>
              <a:buNone/>
              <a:defRPr/>
            </a:lvl9pPr>
          </a:lstStyle>
          <a:p>
            <a:endParaRPr/>
          </a:p>
        </p:txBody>
      </p:sp>
      <p:grpSp>
        <p:nvGrpSpPr>
          <p:cNvPr id="444" name="Google Shape;444;p6"/>
          <p:cNvGrpSpPr/>
          <p:nvPr/>
        </p:nvGrpSpPr>
        <p:grpSpPr>
          <a:xfrm flipH="1">
            <a:off x="-1056675" y="3555950"/>
            <a:ext cx="1552150" cy="3475150"/>
            <a:chOff x="327125" y="2375600"/>
            <a:chExt cx="1552150" cy="3475150"/>
          </a:xfrm>
        </p:grpSpPr>
        <p:sp>
          <p:nvSpPr>
            <p:cNvPr id="445" name="Google Shape;445;p6"/>
            <p:cNvSpPr/>
            <p:nvPr/>
          </p:nvSpPr>
          <p:spPr>
            <a:xfrm>
              <a:off x="531425" y="2394425"/>
              <a:ext cx="115850" cy="3456325"/>
            </a:xfrm>
            <a:custGeom>
              <a:avLst/>
              <a:gdLst/>
              <a:ahLst/>
              <a:cxnLst/>
              <a:rect l="l" t="t" r="r" b="b"/>
              <a:pathLst>
                <a:path w="4634" h="138253" fill="none" extrusionOk="0">
                  <a:moveTo>
                    <a:pt x="3150" y="138253"/>
                  </a:moveTo>
                  <a:lnTo>
                    <a:pt x="3150" y="54872"/>
                  </a:lnTo>
                  <a:lnTo>
                    <a:pt x="0" y="51722"/>
                  </a:lnTo>
                  <a:lnTo>
                    <a:pt x="0" y="28714"/>
                  </a:lnTo>
                  <a:lnTo>
                    <a:pt x="4634" y="24058"/>
                  </a:lnTo>
                  <a:lnTo>
                    <a:pt x="4634" y="0"/>
                  </a:lnTo>
                </a:path>
              </a:pathLst>
            </a:custGeom>
            <a:solidFill>
              <a:schemeClr val="accent2"/>
            </a:solidFill>
            <a:ln w="13125" cap="flat" cmpd="sng">
              <a:solidFill>
                <a:schemeClr val="accent2"/>
              </a:solidFill>
              <a:prstDash val="solid"/>
              <a:miter lim="2282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6" name="Google Shape;446;p6"/>
            <p:cNvSpPr/>
            <p:nvPr/>
          </p:nvSpPr>
          <p:spPr>
            <a:xfrm>
              <a:off x="627275" y="2375600"/>
              <a:ext cx="39975" cy="39950"/>
            </a:xfrm>
            <a:custGeom>
              <a:avLst/>
              <a:gdLst/>
              <a:ahLst/>
              <a:cxnLst/>
              <a:rect l="l" t="t" r="r" b="b"/>
              <a:pathLst>
                <a:path w="1599" h="1598" extrusionOk="0">
                  <a:moveTo>
                    <a:pt x="800" y="0"/>
                  </a:moveTo>
                  <a:cubicBezTo>
                    <a:pt x="366" y="0"/>
                    <a:pt x="1" y="365"/>
                    <a:pt x="1" y="799"/>
                  </a:cubicBezTo>
                  <a:cubicBezTo>
                    <a:pt x="1" y="1233"/>
                    <a:pt x="366" y="1598"/>
                    <a:pt x="800" y="1598"/>
                  </a:cubicBezTo>
                  <a:cubicBezTo>
                    <a:pt x="1256" y="1598"/>
                    <a:pt x="1599" y="1233"/>
                    <a:pt x="1599" y="799"/>
                  </a:cubicBezTo>
                  <a:cubicBezTo>
                    <a:pt x="1599" y="365"/>
                    <a:pt x="1256" y="0"/>
                    <a:pt x="800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7" name="Google Shape;447;p6"/>
            <p:cNvSpPr/>
            <p:nvPr/>
          </p:nvSpPr>
          <p:spPr>
            <a:xfrm>
              <a:off x="347100" y="2923975"/>
              <a:ext cx="112450" cy="2344175"/>
            </a:xfrm>
            <a:custGeom>
              <a:avLst/>
              <a:gdLst/>
              <a:ahLst/>
              <a:cxnLst/>
              <a:rect l="l" t="t" r="r" b="b"/>
              <a:pathLst>
                <a:path w="4498" h="93767" fill="none" extrusionOk="0">
                  <a:moveTo>
                    <a:pt x="4497" y="93766"/>
                  </a:moveTo>
                  <a:lnTo>
                    <a:pt x="4497" y="50855"/>
                  </a:lnTo>
                  <a:lnTo>
                    <a:pt x="1" y="46358"/>
                  </a:lnTo>
                  <a:lnTo>
                    <a:pt x="1" y="0"/>
                  </a:lnTo>
                </a:path>
              </a:pathLst>
            </a:custGeom>
            <a:solidFill>
              <a:schemeClr val="accent1"/>
            </a:solidFill>
            <a:ln w="13125" cap="flat" cmpd="sng">
              <a:solidFill>
                <a:schemeClr val="accent1"/>
              </a:solidFill>
              <a:prstDash val="solid"/>
              <a:miter lim="2282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8" name="Google Shape;448;p6"/>
            <p:cNvSpPr/>
            <p:nvPr/>
          </p:nvSpPr>
          <p:spPr>
            <a:xfrm>
              <a:off x="327125" y="2904575"/>
              <a:ext cx="39975" cy="39950"/>
            </a:xfrm>
            <a:custGeom>
              <a:avLst/>
              <a:gdLst/>
              <a:ahLst/>
              <a:cxnLst/>
              <a:rect l="l" t="t" r="r" b="b"/>
              <a:pathLst>
                <a:path w="1599" h="1598" extrusionOk="0">
                  <a:moveTo>
                    <a:pt x="800" y="0"/>
                  </a:moveTo>
                  <a:cubicBezTo>
                    <a:pt x="366" y="0"/>
                    <a:pt x="1" y="365"/>
                    <a:pt x="1" y="799"/>
                  </a:cubicBezTo>
                  <a:cubicBezTo>
                    <a:pt x="1" y="1255"/>
                    <a:pt x="366" y="1598"/>
                    <a:pt x="800" y="1598"/>
                  </a:cubicBezTo>
                  <a:cubicBezTo>
                    <a:pt x="1233" y="1598"/>
                    <a:pt x="1599" y="1255"/>
                    <a:pt x="1599" y="799"/>
                  </a:cubicBezTo>
                  <a:cubicBezTo>
                    <a:pt x="1599" y="365"/>
                    <a:pt x="1233" y="0"/>
                    <a:pt x="800" y="0"/>
                  </a:cubicBez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49" name="Google Shape;449;p6"/>
            <p:cNvSpPr/>
            <p:nvPr/>
          </p:nvSpPr>
          <p:spPr>
            <a:xfrm>
              <a:off x="347100" y="2676875"/>
              <a:ext cx="192900" cy="374375"/>
            </a:xfrm>
            <a:custGeom>
              <a:avLst/>
              <a:gdLst/>
              <a:ahLst/>
              <a:cxnLst/>
              <a:rect l="l" t="t" r="r" b="b"/>
              <a:pathLst>
                <a:path w="7716" h="14975" fill="none" extrusionOk="0">
                  <a:moveTo>
                    <a:pt x="1" y="14974"/>
                  </a:moveTo>
                  <a:lnTo>
                    <a:pt x="7716" y="7259"/>
                  </a:lnTo>
                  <a:lnTo>
                    <a:pt x="7716" y="1"/>
                  </a:lnTo>
                </a:path>
              </a:pathLst>
            </a:custGeom>
            <a:solidFill>
              <a:schemeClr val="accent1"/>
            </a:solidFill>
            <a:ln w="13125" cap="flat" cmpd="sng">
              <a:solidFill>
                <a:schemeClr val="accent1"/>
              </a:solidFill>
              <a:prstDash val="solid"/>
              <a:miter lim="2282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0" name="Google Shape;450;p6"/>
            <p:cNvSpPr/>
            <p:nvPr/>
          </p:nvSpPr>
          <p:spPr>
            <a:xfrm>
              <a:off x="520000" y="2658050"/>
              <a:ext cx="39975" cy="39975"/>
            </a:xfrm>
            <a:custGeom>
              <a:avLst/>
              <a:gdLst/>
              <a:ahLst/>
              <a:cxnLst/>
              <a:rect l="l" t="t" r="r" b="b"/>
              <a:pathLst>
                <a:path w="1599" h="1599" extrusionOk="0">
                  <a:moveTo>
                    <a:pt x="800" y="1"/>
                  </a:moveTo>
                  <a:cubicBezTo>
                    <a:pt x="366" y="1"/>
                    <a:pt x="1" y="366"/>
                    <a:pt x="1" y="799"/>
                  </a:cubicBezTo>
                  <a:cubicBezTo>
                    <a:pt x="1" y="1233"/>
                    <a:pt x="366" y="1598"/>
                    <a:pt x="800" y="1598"/>
                  </a:cubicBezTo>
                  <a:cubicBezTo>
                    <a:pt x="1233" y="1598"/>
                    <a:pt x="1598" y="1233"/>
                    <a:pt x="1598" y="799"/>
                  </a:cubicBezTo>
                  <a:cubicBezTo>
                    <a:pt x="1598" y="366"/>
                    <a:pt x="1233" y="1"/>
                    <a:pt x="800" y="1"/>
                  </a:cubicBez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1" name="Google Shape;451;p6"/>
            <p:cNvSpPr/>
            <p:nvPr/>
          </p:nvSpPr>
          <p:spPr>
            <a:xfrm>
              <a:off x="347100" y="4357400"/>
              <a:ext cx="25" cy="971225"/>
            </a:xfrm>
            <a:custGeom>
              <a:avLst/>
              <a:gdLst/>
              <a:ahLst/>
              <a:cxnLst/>
              <a:rect l="l" t="t" r="r" b="b"/>
              <a:pathLst>
                <a:path w="1" h="38849" fill="none" extrusionOk="0">
                  <a:moveTo>
                    <a:pt x="1" y="38849"/>
                  </a:moveTo>
                  <a:lnTo>
                    <a:pt x="1" y="0"/>
                  </a:lnTo>
                </a:path>
              </a:pathLst>
            </a:custGeom>
            <a:solidFill>
              <a:schemeClr val="accent2"/>
            </a:solidFill>
            <a:ln w="13125" cap="flat" cmpd="sng">
              <a:solidFill>
                <a:schemeClr val="accent2"/>
              </a:solidFill>
              <a:prstDash val="solid"/>
              <a:miter lim="2282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2" name="Google Shape;452;p6"/>
            <p:cNvSpPr/>
            <p:nvPr/>
          </p:nvSpPr>
          <p:spPr>
            <a:xfrm>
              <a:off x="327125" y="4338550"/>
              <a:ext cx="39975" cy="39975"/>
            </a:xfrm>
            <a:custGeom>
              <a:avLst/>
              <a:gdLst/>
              <a:ahLst/>
              <a:cxnLst/>
              <a:rect l="l" t="t" r="r" b="b"/>
              <a:pathLst>
                <a:path w="1599" h="1599" extrusionOk="0">
                  <a:moveTo>
                    <a:pt x="800" y="1"/>
                  </a:moveTo>
                  <a:cubicBezTo>
                    <a:pt x="366" y="1"/>
                    <a:pt x="1" y="343"/>
                    <a:pt x="1" y="800"/>
                  </a:cubicBezTo>
                  <a:cubicBezTo>
                    <a:pt x="1" y="1234"/>
                    <a:pt x="366" y="1599"/>
                    <a:pt x="800" y="1599"/>
                  </a:cubicBezTo>
                  <a:cubicBezTo>
                    <a:pt x="1233" y="1599"/>
                    <a:pt x="1599" y="1234"/>
                    <a:pt x="1599" y="800"/>
                  </a:cubicBezTo>
                  <a:cubicBezTo>
                    <a:pt x="1599" y="343"/>
                    <a:pt x="1233" y="1"/>
                    <a:pt x="800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3" name="Google Shape;453;p6"/>
            <p:cNvSpPr/>
            <p:nvPr/>
          </p:nvSpPr>
          <p:spPr>
            <a:xfrm>
              <a:off x="690625" y="3227550"/>
              <a:ext cx="172925" cy="2083400"/>
            </a:xfrm>
            <a:custGeom>
              <a:avLst/>
              <a:gdLst/>
              <a:ahLst/>
              <a:cxnLst/>
              <a:rect l="l" t="t" r="r" b="b"/>
              <a:pathLst>
                <a:path w="6917" h="83336" fill="none" extrusionOk="0">
                  <a:moveTo>
                    <a:pt x="6917" y="83335"/>
                  </a:moveTo>
                  <a:lnTo>
                    <a:pt x="0" y="76396"/>
                  </a:lnTo>
                  <a:lnTo>
                    <a:pt x="0" y="15841"/>
                  </a:lnTo>
                  <a:lnTo>
                    <a:pt x="4954" y="10865"/>
                  </a:lnTo>
                  <a:lnTo>
                    <a:pt x="4954" y="0"/>
                  </a:lnTo>
                </a:path>
              </a:pathLst>
            </a:custGeom>
            <a:solidFill>
              <a:schemeClr val="accent1"/>
            </a:solidFill>
            <a:ln w="13125" cap="flat" cmpd="sng">
              <a:solidFill>
                <a:schemeClr val="accent1"/>
              </a:solidFill>
              <a:prstDash val="solid"/>
              <a:miter lim="2282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4" name="Google Shape;454;p6"/>
            <p:cNvSpPr/>
            <p:nvPr/>
          </p:nvSpPr>
          <p:spPr>
            <a:xfrm>
              <a:off x="794475" y="3208700"/>
              <a:ext cx="39975" cy="39975"/>
            </a:xfrm>
            <a:custGeom>
              <a:avLst/>
              <a:gdLst/>
              <a:ahLst/>
              <a:cxnLst/>
              <a:rect l="l" t="t" r="r" b="b"/>
              <a:pathLst>
                <a:path w="1599" h="1599" extrusionOk="0">
                  <a:moveTo>
                    <a:pt x="800" y="1"/>
                  </a:moveTo>
                  <a:cubicBezTo>
                    <a:pt x="366" y="1"/>
                    <a:pt x="1" y="343"/>
                    <a:pt x="1" y="800"/>
                  </a:cubicBezTo>
                  <a:cubicBezTo>
                    <a:pt x="1" y="1234"/>
                    <a:pt x="366" y="1599"/>
                    <a:pt x="800" y="1599"/>
                  </a:cubicBezTo>
                  <a:cubicBezTo>
                    <a:pt x="1256" y="1599"/>
                    <a:pt x="1598" y="1234"/>
                    <a:pt x="1598" y="800"/>
                  </a:cubicBezTo>
                  <a:cubicBezTo>
                    <a:pt x="1598" y="343"/>
                    <a:pt x="1256" y="1"/>
                    <a:pt x="800" y="1"/>
                  </a:cubicBezTo>
                  <a:close/>
                </a:path>
              </a:pathLst>
            </a:custGeom>
            <a:solidFill>
              <a:schemeClr val="accent1"/>
            </a:solidFill>
            <a:ln w="9525" cap="flat" cmpd="sng">
              <a:solidFill>
                <a:schemeClr val="accent1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5" name="Google Shape;455;p6"/>
            <p:cNvSpPr/>
            <p:nvPr/>
          </p:nvSpPr>
          <p:spPr>
            <a:xfrm>
              <a:off x="776800" y="3899750"/>
              <a:ext cx="25" cy="1084800"/>
            </a:xfrm>
            <a:custGeom>
              <a:avLst/>
              <a:gdLst/>
              <a:ahLst/>
              <a:cxnLst/>
              <a:rect l="l" t="t" r="r" b="b"/>
              <a:pathLst>
                <a:path w="1" h="43392" fill="none" extrusionOk="0">
                  <a:moveTo>
                    <a:pt x="0" y="43391"/>
                  </a:moveTo>
                  <a:lnTo>
                    <a:pt x="0" y="0"/>
                  </a:lnTo>
                </a:path>
              </a:pathLst>
            </a:custGeom>
            <a:solidFill>
              <a:schemeClr val="accent2"/>
            </a:solidFill>
            <a:ln w="13125" cap="flat" cmpd="sng">
              <a:solidFill>
                <a:schemeClr val="accent2"/>
              </a:solidFill>
              <a:prstDash val="solid"/>
              <a:miter lim="2282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6" name="Google Shape;456;p6"/>
            <p:cNvSpPr/>
            <p:nvPr/>
          </p:nvSpPr>
          <p:spPr>
            <a:xfrm>
              <a:off x="756825" y="4963400"/>
              <a:ext cx="40525" cy="39975"/>
            </a:xfrm>
            <a:custGeom>
              <a:avLst/>
              <a:gdLst/>
              <a:ahLst/>
              <a:cxnLst/>
              <a:rect l="l" t="t" r="r" b="b"/>
              <a:pathLst>
                <a:path w="1621" h="1599" extrusionOk="0">
                  <a:moveTo>
                    <a:pt x="799" y="1"/>
                  </a:moveTo>
                  <a:cubicBezTo>
                    <a:pt x="365" y="1"/>
                    <a:pt x="0" y="366"/>
                    <a:pt x="0" y="800"/>
                  </a:cubicBezTo>
                  <a:cubicBezTo>
                    <a:pt x="0" y="1233"/>
                    <a:pt x="365" y="1598"/>
                    <a:pt x="799" y="1598"/>
                  </a:cubicBezTo>
                  <a:cubicBezTo>
                    <a:pt x="1256" y="1598"/>
                    <a:pt x="1621" y="1233"/>
                    <a:pt x="1621" y="800"/>
                  </a:cubicBezTo>
                  <a:cubicBezTo>
                    <a:pt x="1621" y="366"/>
                    <a:pt x="1256" y="1"/>
                    <a:pt x="799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7" name="Google Shape;457;p6"/>
            <p:cNvSpPr/>
            <p:nvPr/>
          </p:nvSpPr>
          <p:spPr>
            <a:xfrm>
              <a:off x="756825" y="3880925"/>
              <a:ext cx="40525" cy="39950"/>
            </a:xfrm>
            <a:custGeom>
              <a:avLst/>
              <a:gdLst/>
              <a:ahLst/>
              <a:cxnLst/>
              <a:rect l="l" t="t" r="r" b="b"/>
              <a:pathLst>
                <a:path w="1621" h="1598" extrusionOk="0">
                  <a:moveTo>
                    <a:pt x="799" y="0"/>
                  </a:moveTo>
                  <a:cubicBezTo>
                    <a:pt x="365" y="0"/>
                    <a:pt x="0" y="342"/>
                    <a:pt x="0" y="799"/>
                  </a:cubicBezTo>
                  <a:cubicBezTo>
                    <a:pt x="0" y="1233"/>
                    <a:pt x="365" y="1598"/>
                    <a:pt x="799" y="1598"/>
                  </a:cubicBezTo>
                  <a:cubicBezTo>
                    <a:pt x="1256" y="1598"/>
                    <a:pt x="1621" y="1233"/>
                    <a:pt x="1621" y="799"/>
                  </a:cubicBezTo>
                  <a:cubicBezTo>
                    <a:pt x="1621" y="342"/>
                    <a:pt x="1256" y="0"/>
                    <a:pt x="799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8" name="Google Shape;458;p6"/>
            <p:cNvSpPr/>
            <p:nvPr/>
          </p:nvSpPr>
          <p:spPr>
            <a:xfrm>
              <a:off x="861250" y="3692600"/>
              <a:ext cx="445675" cy="1618350"/>
            </a:xfrm>
            <a:custGeom>
              <a:avLst/>
              <a:gdLst/>
              <a:ahLst/>
              <a:cxnLst/>
              <a:rect l="l" t="t" r="r" b="b"/>
              <a:pathLst>
                <a:path w="17827" h="64734" fill="none" extrusionOk="0">
                  <a:moveTo>
                    <a:pt x="17827" y="64733"/>
                  </a:moveTo>
                  <a:lnTo>
                    <a:pt x="4314" y="51221"/>
                  </a:lnTo>
                  <a:lnTo>
                    <a:pt x="4314" y="28258"/>
                  </a:lnTo>
                  <a:lnTo>
                    <a:pt x="0" y="23944"/>
                  </a:lnTo>
                  <a:lnTo>
                    <a:pt x="0" y="1"/>
                  </a:lnTo>
                </a:path>
              </a:pathLst>
            </a:custGeom>
            <a:solidFill>
              <a:schemeClr val="accent2"/>
            </a:solidFill>
            <a:ln w="13125" cap="flat" cmpd="sng">
              <a:solidFill>
                <a:schemeClr val="accent2"/>
              </a:solidFill>
              <a:prstDash val="solid"/>
              <a:miter lim="2282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59" name="Google Shape;459;p6"/>
            <p:cNvSpPr/>
            <p:nvPr/>
          </p:nvSpPr>
          <p:spPr>
            <a:xfrm>
              <a:off x="841275" y="3673200"/>
              <a:ext cx="39975" cy="40550"/>
            </a:xfrm>
            <a:custGeom>
              <a:avLst/>
              <a:gdLst/>
              <a:ahLst/>
              <a:cxnLst/>
              <a:rect l="l" t="t" r="r" b="b"/>
              <a:pathLst>
                <a:path w="1599" h="1622" extrusionOk="0">
                  <a:moveTo>
                    <a:pt x="799" y="1"/>
                  </a:moveTo>
                  <a:cubicBezTo>
                    <a:pt x="343" y="1"/>
                    <a:pt x="0" y="366"/>
                    <a:pt x="0" y="800"/>
                  </a:cubicBezTo>
                  <a:cubicBezTo>
                    <a:pt x="0" y="1256"/>
                    <a:pt x="343" y="1621"/>
                    <a:pt x="799" y="1621"/>
                  </a:cubicBezTo>
                  <a:cubicBezTo>
                    <a:pt x="1233" y="1621"/>
                    <a:pt x="1598" y="1256"/>
                    <a:pt x="1598" y="800"/>
                  </a:cubicBezTo>
                  <a:cubicBezTo>
                    <a:pt x="1598" y="366"/>
                    <a:pt x="1233" y="1"/>
                    <a:pt x="799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0" name="Google Shape;460;p6"/>
            <p:cNvSpPr/>
            <p:nvPr/>
          </p:nvSpPr>
          <p:spPr>
            <a:xfrm>
              <a:off x="969100" y="4182200"/>
              <a:ext cx="174625" cy="556975"/>
            </a:xfrm>
            <a:custGeom>
              <a:avLst/>
              <a:gdLst/>
              <a:ahLst/>
              <a:cxnLst/>
              <a:rect l="l" t="t" r="r" b="b"/>
              <a:pathLst>
                <a:path w="6985" h="22279" fill="none" extrusionOk="0">
                  <a:moveTo>
                    <a:pt x="0" y="22278"/>
                  </a:moveTo>
                  <a:lnTo>
                    <a:pt x="6985" y="15294"/>
                  </a:lnTo>
                  <a:lnTo>
                    <a:pt x="6985" y="1"/>
                  </a:lnTo>
                </a:path>
              </a:pathLst>
            </a:custGeom>
            <a:solidFill>
              <a:schemeClr val="accent2"/>
            </a:solidFill>
            <a:ln w="13125" cap="flat" cmpd="sng">
              <a:solidFill>
                <a:schemeClr val="accent2"/>
              </a:solidFill>
              <a:prstDash val="solid"/>
              <a:miter lim="2282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1" name="Google Shape;461;p6"/>
            <p:cNvSpPr/>
            <p:nvPr/>
          </p:nvSpPr>
          <p:spPr>
            <a:xfrm>
              <a:off x="1123725" y="4163375"/>
              <a:ext cx="39975" cy="39975"/>
            </a:xfrm>
            <a:custGeom>
              <a:avLst/>
              <a:gdLst/>
              <a:ahLst/>
              <a:cxnLst/>
              <a:rect l="l" t="t" r="r" b="b"/>
              <a:pathLst>
                <a:path w="1599" h="1599" extrusionOk="0">
                  <a:moveTo>
                    <a:pt x="800" y="1"/>
                  </a:moveTo>
                  <a:cubicBezTo>
                    <a:pt x="343" y="1"/>
                    <a:pt x="1" y="343"/>
                    <a:pt x="1" y="799"/>
                  </a:cubicBezTo>
                  <a:cubicBezTo>
                    <a:pt x="1" y="1233"/>
                    <a:pt x="343" y="1598"/>
                    <a:pt x="800" y="1598"/>
                  </a:cubicBezTo>
                  <a:cubicBezTo>
                    <a:pt x="1233" y="1598"/>
                    <a:pt x="1599" y="1233"/>
                    <a:pt x="1599" y="799"/>
                  </a:cubicBezTo>
                  <a:cubicBezTo>
                    <a:pt x="1599" y="343"/>
                    <a:pt x="1233" y="1"/>
                    <a:pt x="800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2" name="Google Shape;462;p6"/>
            <p:cNvSpPr/>
            <p:nvPr/>
          </p:nvSpPr>
          <p:spPr>
            <a:xfrm>
              <a:off x="1393075" y="4882950"/>
              <a:ext cx="25" cy="428000"/>
            </a:xfrm>
            <a:custGeom>
              <a:avLst/>
              <a:gdLst/>
              <a:ahLst/>
              <a:cxnLst/>
              <a:rect l="l" t="t" r="r" b="b"/>
              <a:pathLst>
                <a:path w="1" h="17120" fill="none" extrusionOk="0">
                  <a:moveTo>
                    <a:pt x="0" y="17119"/>
                  </a:moveTo>
                  <a:lnTo>
                    <a:pt x="0" y="0"/>
                  </a:lnTo>
                </a:path>
              </a:pathLst>
            </a:custGeom>
            <a:solidFill>
              <a:schemeClr val="accent2"/>
            </a:solidFill>
            <a:ln w="13125" cap="flat" cmpd="sng">
              <a:solidFill>
                <a:schemeClr val="accent2"/>
              </a:solidFill>
              <a:prstDash val="solid"/>
              <a:miter lim="2282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3" name="Google Shape;463;p6"/>
            <p:cNvSpPr/>
            <p:nvPr/>
          </p:nvSpPr>
          <p:spPr>
            <a:xfrm>
              <a:off x="1373100" y="4864125"/>
              <a:ext cx="39975" cy="39950"/>
            </a:xfrm>
            <a:custGeom>
              <a:avLst/>
              <a:gdLst/>
              <a:ahLst/>
              <a:cxnLst/>
              <a:rect l="l" t="t" r="r" b="b"/>
              <a:pathLst>
                <a:path w="1599" h="1598" extrusionOk="0">
                  <a:moveTo>
                    <a:pt x="799" y="0"/>
                  </a:moveTo>
                  <a:cubicBezTo>
                    <a:pt x="343" y="0"/>
                    <a:pt x="1" y="365"/>
                    <a:pt x="1" y="799"/>
                  </a:cubicBezTo>
                  <a:cubicBezTo>
                    <a:pt x="1" y="1233"/>
                    <a:pt x="343" y="1598"/>
                    <a:pt x="799" y="1598"/>
                  </a:cubicBezTo>
                  <a:cubicBezTo>
                    <a:pt x="1233" y="1598"/>
                    <a:pt x="1598" y="1233"/>
                    <a:pt x="1598" y="799"/>
                  </a:cubicBezTo>
                  <a:cubicBezTo>
                    <a:pt x="1598" y="365"/>
                    <a:pt x="1233" y="0"/>
                    <a:pt x="799" y="0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4" name="Google Shape;464;p6"/>
            <p:cNvSpPr/>
            <p:nvPr/>
          </p:nvSpPr>
          <p:spPr>
            <a:xfrm>
              <a:off x="1714900" y="4922900"/>
              <a:ext cx="164375" cy="388050"/>
            </a:xfrm>
            <a:custGeom>
              <a:avLst/>
              <a:gdLst/>
              <a:ahLst/>
              <a:cxnLst/>
              <a:rect l="l" t="t" r="r" b="b"/>
              <a:pathLst>
                <a:path w="6575" h="15522" fill="none" extrusionOk="0">
                  <a:moveTo>
                    <a:pt x="6575" y="15521"/>
                  </a:moveTo>
                  <a:lnTo>
                    <a:pt x="6575" y="6574"/>
                  </a:lnTo>
                  <a:lnTo>
                    <a:pt x="1" y="0"/>
                  </a:lnTo>
                </a:path>
              </a:pathLst>
            </a:custGeom>
            <a:solidFill>
              <a:schemeClr val="accent2"/>
            </a:solidFill>
            <a:ln w="13125" cap="flat" cmpd="sng">
              <a:solidFill>
                <a:schemeClr val="accent2"/>
              </a:solidFill>
              <a:prstDash val="solid"/>
              <a:miter lim="22825"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65" name="Google Shape;465;p6"/>
            <p:cNvSpPr/>
            <p:nvPr/>
          </p:nvSpPr>
          <p:spPr>
            <a:xfrm>
              <a:off x="1693800" y="4903475"/>
              <a:ext cx="43950" cy="40275"/>
            </a:xfrm>
            <a:custGeom>
              <a:avLst/>
              <a:gdLst/>
              <a:ahLst/>
              <a:cxnLst/>
              <a:rect l="l" t="t" r="r" b="b"/>
              <a:pathLst>
                <a:path w="1758" h="1611" extrusionOk="0">
                  <a:moveTo>
                    <a:pt x="868" y="1"/>
                  </a:moveTo>
                  <a:cubicBezTo>
                    <a:pt x="662" y="1"/>
                    <a:pt x="457" y="92"/>
                    <a:pt x="297" y="252"/>
                  </a:cubicBezTo>
                  <a:cubicBezTo>
                    <a:pt x="0" y="549"/>
                    <a:pt x="0" y="1074"/>
                    <a:pt x="297" y="1370"/>
                  </a:cubicBezTo>
                  <a:cubicBezTo>
                    <a:pt x="457" y="1530"/>
                    <a:pt x="662" y="1610"/>
                    <a:pt x="868" y="1610"/>
                  </a:cubicBezTo>
                  <a:cubicBezTo>
                    <a:pt x="1073" y="1610"/>
                    <a:pt x="1279" y="1530"/>
                    <a:pt x="1438" y="1370"/>
                  </a:cubicBezTo>
                  <a:cubicBezTo>
                    <a:pt x="1758" y="1074"/>
                    <a:pt x="1758" y="549"/>
                    <a:pt x="1438" y="252"/>
                  </a:cubicBezTo>
                  <a:cubicBezTo>
                    <a:pt x="1279" y="92"/>
                    <a:pt x="1073" y="1"/>
                    <a:pt x="868" y="1"/>
                  </a:cubicBezTo>
                  <a:close/>
                </a:path>
              </a:pathLst>
            </a:custGeom>
            <a:solidFill>
              <a:schemeClr val="accent2"/>
            </a:solidFill>
            <a:ln w="9525" cap="flat" cmpd="sng">
              <a:solidFill>
                <a:schemeClr val="accent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lank" type="blank">
  <p:cSld name="BLANK">
    <p:spTree>
      <p:nvGrpSpPr>
        <p:cNvPr id="1" name="Shape 875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matchingName="Background">
  <p:cSld name="CUSTOM_7">
    <p:spTree>
      <p:nvGrpSpPr>
        <p:cNvPr id="1" name="Shape 1846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chemeClr val="lt1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>
            <a:spLocks noGrp="1"/>
          </p:cNvSpPr>
          <p:nvPr>
            <p:ph type="title"/>
          </p:nvPr>
        </p:nvSpPr>
        <p:spPr>
          <a:xfrm>
            <a:off x="720000" y="461875"/>
            <a:ext cx="7704000" cy="48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Bebas Neue"/>
              <a:buNone/>
              <a:defRPr sz="3600">
                <a:solidFill>
                  <a:schemeClr val="dk2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None/>
              <a:defRPr sz="2800">
                <a:solidFill>
                  <a:schemeClr val="dk2"/>
                </a:solidFill>
              </a:defRPr>
            </a:lvl9pPr>
          </a:lstStyle>
          <a:p>
            <a:endParaRPr/>
          </a:p>
        </p:txBody>
      </p:sp>
      <p:sp>
        <p:nvSpPr>
          <p:cNvPr id="7" name="Google Shape;7;p1"/>
          <p:cNvSpPr txBox="1">
            <a:spLocks noGrp="1"/>
          </p:cNvSpPr>
          <p:nvPr>
            <p:ph type="body" idx="1"/>
          </p:nvPr>
        </p:nvSpPr>
        <p:spPr>
          <a:xfrm>
            <a:off x="720000" y="1617575"/>
            <a:ext cx="7704000" cy="2951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lvl1pPr marL="457200" lvl="0" indent="-330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oboto"/>
              <a:buChar char="●"/>
              <a:defRPr sz="1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marL="914400" lvl="1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oboto"/>
              <a:buChar char="○"/>
              <a:defRPr sz="1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marL="1371600" lvl="2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oboto"/>
              <a:buChar char="■"/>
              <a:defRPr sz="1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marL="1828800" lvl="3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oboto"/>
              <a:buChar char="●"/>
              <a:defRPr sz="1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marL="2286000" lvl="4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oboto"/>
              <a:buChar char="○"/>
              <a:defRPr sz="1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marL="2743200" lvl="5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oboto"/>
              <a:buChar char="■"/>
              <a:defRPr sz="1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marL="3200400" lvl="6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oboto"/>
              <a:buChar char="●"/>
              <a:defRPr sz="1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marL="3657600" lvl="7" indent="-330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1"/>
              </a:buClr>
              <a:buSzPts val="1600"/>
              <a:buFont typeface="Roboto"/>
              <a:buChar char="○"/>
              <a:defRPr sz="1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marL="4114800" lvl="8" indent="-3302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1"/>
              </a:buClr>
              <a:buSzPts val="1600"/>
              <a:buFont typeface="Roboto"/>
              <a:buChar char="■"/>
              <a:defRPr sz="1600">
                <a:solidFill>
                  <a:schemeClr val="dk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48" r:id="rId1"/>
    <p:sldLayoutId id="2147483650" r:id="rId2"/>
    <p:sldLayoutId id="2147483652" r:id="rId3"/>
    <p:sldLayoutId id="2147483658" r:id="rId4"/>
    <p:sldLayoutId id="2147483667" r:id="rId5"/>
  </p:sldLayoutIdLst>
  <p:hf sldNum="0" hd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1620">
          <p15:clr>
            <a:srgbClr val="EA4335"/>
          </p15:clr>
        </p15:guide>
        <p15:guide id="2" pos="2880">
          <p15:clr>
            <a:srgbClr val="EA4335"/>
          </p15:clr>
        </p15:guide>
        <p15:guide id="3" pos="454">
          <p15:clr>
            <a:srgbClr val="EA4335"/>
          </p15:clr>
        </p15:guide>
        <p15:guide id="4" pos="5306">
          <p15:clr>
            <a:srgbClr val="EA4335"/>
          </p15:clr>
        </p15:guide>
        <p15:guide id="5" orient="horz" pos="340">
          <p15:clr>
            <a:srgbClr val="EA4335"/>
          </p15:clr>
        </p15:guide>
        <p15:guide id="6" orient="horz" pos="2878">
          <p15:clr>
            <a:srgbClr val="EA4335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5" name="Google Shape;1855;p24"/>
          <p:cNvSpPr txBox="1">
            <a:spLocks noGrp="1"/>
          </p:cNvSpPr>
          <p:nvPr>
            <p:ph type="ctrTitle"/>
          </p:nvPr>
        </p:nvSpPr>
        <p:spPr>
          <a:xfrm>
            <a:off x="562633" y="2333374"/>
            <a:ext cx="7125600" cy="1147200"/>
          </a:xfrm>
          <a:prstGeom prst="rect">
            <a:avLst/>
          </a:prstGeom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a-IR" sz="3600" b="1" dirty="0" smtClean="0">
                <a:solidFill>
                  <a:schemeClr val="dk2"/>
                </a:solidFill>
                <a:latin typeface="Kalameh" panose="00000500000000000000" pitchFamily="2" charset="-78"/>
                <a:cs typeface="B Titr" panose="00000700000000000000" pitchFamily="2" charset="-78"/>
              </a:rPr>
              <a:t>اولین همایش ملی مهندسی بازیافت پسماندهای صنعتی</a:t>
            </a:r>
            <a:endParaRPr lang="fa-IR" sz="3600" b="1" dirty="0">
              <a:solidFill>
                <a:schemeClr val="dk2"/>
              </a:solidFill>
              <a:latin typeface="Kalameh" panose="00000500000000000000" pitchFamily="2" charset="-78"/>
              <a:cs typeface="B Titr" panose="00000700000000000000" pitchFamily="2" charset="-78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="" xmlns:a16="http://schemas.microsoft.com/office/drawing/2014/main" id="{443C3493-9B49-41F6-9D9A-03C19E11902E}"/>
              </a:ext>
            </a:extLst>
          </p:cNvPr>
          <p:cNvSpPr txBox="1"/>
          <p:nvPr/>
        </p:nvSpPr>
        <p:spPr>
          <a:xfrm>
            <a:off x="4531168" y="3757573"/>
            <a:ext cx="3397446" cy="300082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just" fontAlgn="base"/>
            <a:r>
              <a:rPr lang="en-US" sz="1350" dirty="0">
                <a:solidFill>
                  <a:srgbClr val="FFFFFF"/>
                </a:solidFill>
                <a:latin typeface="Kalameh" panose="00000500000000000000" pitchFamily="2" charset="-78"/>
                <a:cs typeface="Kalameh" panose="00000500000000000000" pitchFamily="2" charset="-78"/>
              </a:rPr>
              <a:t>Islamic Azad University- Karaj Branch</a:t>
            </a:r>
            <a:endParaRPr lang="en-US" sz="1350" dirty="0">
              <a:latin typeface="Kalameh" panose="00000500000000000000" pitchFamily="2" charset="-78"/>
              <a:cs typeface="Kalameh" panose="00000500000000000000" pitchFamily="2" charset="-78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="" xmlns:a16="http://schemas.microsoft.com/office/drawing/2014/main" id="{C20C77B3-323A-40EA-B3F0-2EB4805ADDF6}"/>
              </a:ext>
            </a:extLst>
          </p:cNvPr>
          <p:cNvSpPr txBox="1"/>
          <p:nvPr/>
        </p:nvSpPr>
        <p:spPr>
          <a:xfrm>
            <a:off x="-206922" y="1607082"/>
            <a:ext cx="33861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fa-IR" dirty="0" smtClean="0">
                <a:solidFill>
                  <a:schemeClr val="accent6"/>
                </a:solidFill>
                <a:latin typeface="Kalameh(FaNum)" panose="00000500000000000000" pitchFamily="2" charset="-78"/>
                <a:cs typeface="B Titr" panose="00000700000000000000" pitchFamily="2" charset="-78"/>
              </a:rPr>
              <a:t>23-24 آذر 1404</a:t>
            </a:r>
            <a:endParaRPr lang="en-US" dirty="0">
              <a:solidFill>
                <a:schemeClr val="accent6"/>
              </a:solidFill>
              <a:latin typeface="Kalameh(FaNum)" panose="00000500000000000000" pitchFamily="2" charset="-78"/>
              <a:cs typeface="B Titr" panose="00000700000000000000" pitchFamily="2" charset="-78"/>
            </a:endParaRPr>
          </a:p>
          <a:p>
            <a:pPr algn="r"/>
            <a:r>
              <a:rPr lang="fa-IR" dirty="0">
                <a:solidFill>
                  <a:schemeClr val="accent6"/>
                </a:solidFill>
                <a:latin typeface="Kalameh(FaNum)" panose="00000500000000000000" pitchFamily="2" charset="-78"/>
                <a:cs typeface="B Titr" panose="00000700000000000000" pitchFamily="2" charset="-78"/>
              </a:rPr>
              <a:t>دانشگاه آزاد اسلامی واحد کرج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="" xmlns:a16="http://schemas.microsoft.com/office/drawing/2014/main" id="{9D9BE283-C4CA-4FB6-9045-E0C62082D519}"/>
              </a:ext>
            </a:extLst>
          </p:cNvPr>
          <p:cNvSpPr txBox="1"/>
          <p:nvPr/>
        </p:nvSpPr>
        <p:spPr>
          <a:xfrm>
            <a:off x="4415115" y="4057655"/>
            <a:ext cx="18360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200" i="0" dirty="0">
                <a:solidFill>
                  <a:schemeClr val="accent6"/>
                </a:solidFill>
                <a:effectLst/>
                <a:latin typeface="Kalameh" panose="00000500000000000000" pitchFamily="2" charset="-78"/>
                <a:cs typeface="Kalameh" panose="00000500000000000000" pitchFamily="2" charset="-78"/>
              </a:rPr>
              <a:t> December </a:t>
            </a:r>
            <a:r>
              <a:rPr lang="fa-IR" sz="1200" dirty="0" smtClean="0">
                <a:solidFill>
                  <a:schemeClr val="accent6"/>
                </a:solidFill>
                <a:latin typeface="Kalameh" panose="00000500000000000000" pitchFamily="2" charset="-78"/>
                <a:cs typeface="Kalameh" panose="00000500000000000000" pitchFamily="2" charset="-78"/>
              </a:rPr>
              <a:t>14-13</a:t>
            </a:r>
            <a:r>
              <a:rPr lang="en-US" sz="1200" i="0" dirty="0" smtClean="0">
                <a:solidFill>
                  <a:schemeClr val="accent6"/>
                </a:solidFill>
                <a:effectLst/>
                <a:latin typeface="Kalameh" panose="00000500000000000000" pitchFamily="2" charset="-78"/>
                <a:cs typeface="Kalameh" panose="00000500000000000000" pitchFamily="2" charset="-78"/>
              </a:rPr>
              <a:t>, </a:t>
            </a:r>
            <a:r>
              <a:rPr lang="fa-IR" sz="1200" i="0" dirty="0" smtClean="0">
                <a:solidFill>
                  <a:schemeClr val="accent6"/>
                </a:solidFill>
                <a:effectLst/>
                <a:latin typeface="Kalameh" panose="00000500000000000000" pitchFamily="2" charset="-78"/>
                <a:cs typeface="Kalameh" panose="00000500000000000000" pitchFamily="2" charset="-78"/>
              </a:rPr>
              <a:t>2025</a:t>
            </a:r>
            <a:endParaRPr lang="en-US" sz="1200" dirty="0">
              <a:solidFill>
                <a:schemeClr val="accent6"/>
              </a:solidFill>
              <a:latin typeface="Kalameh" panose="00000500000000000000" pitchFamily="2" charset="-78"/>
              <a:cs typeface="Kalameh" panose="00000500000000000000" pitchFamily="2" charset="-78"/>
            </a:endParaRPr>
          </a:p>
        </p:txBody>
      </p:sp>
      <p:sp>
        <p:nvSpPr>
          <p:cNvPr id="25" name="Rectangle 24"/>
          <p:cNvSpPr/>
          <p:nvPr/>
        </p:nvSpPr>
        <p:spPr>
          <a:xfrm>
            <a:off x="8250865" y="0"/>
            <a:ext cx="893135" cy="51435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>
            <a:off x="8304024" y="1184366"/>
            <a:ext cx="654554" cy="5399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8250865" y="0"/>
            <a:ext cx="893135" cy="51435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TextBox 18"/>
          <p:cNvSpPr txBox="1"/>
          <p:nvPr/>
        </p:nvSpPr>
        <p:spPr>
          <a:xfrm rot="5400000">
            <a:off x="6954476" y="2455659"/>
            <a:ext cx="34137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Kalameh" panose="020B0704020202020204" charset="-78"/>
                <a:cs typeface="Kalameh" panose="020B0704020202020204" charset="-78"/>
              </a:rPr>
              <a:t>N</a:t>
            </a:r>
            <a:r>
              <a:rPr lang="en-US" b="1" dirty="0" smtClean="0">
                <a:latin typeface="Kalameh" panose="020B0704020202020204" charset="-78"/>
                <a:cs typeface="Kalameh" panose="020B0704020202020204" charset="-78"/>
              </a:rPr>
              <a:t>ational </a:t>
            </a:r>
            <a:r>
              <a:rPr lang="en-US" b="1" dirty="0">
                <a:latin typeface="Kalameh" panose="020B0704020202020204" charset="-78"/>
                <a:cs typeface="Kalameh" panose="020B0704020202020204" charset="-78"/>
              </a:rPr>
              <a:t>Conference on </a:t>
            </a:r>
            <a:r>
              <a:rPr lang="en-US" b="1" dirty="0" smtClean="0">
                <a:latin typeface="Kalameh" panose="020B0704020202020204" charset="-78"/>
                <a:cs typeface="Kalameh" panose="020B0704020202020204" charset="-78"/>
              </a:rPr>
              <a:t>Industrial Waste &amp; Recycling Engineering</a:t>
            </a:r>
            <a:endParaRPr lang="en-US" b="1" dirty="0">
              <a:latin typeface="Kalameh" panose="020B0704020202020204" charset="-78"/>
              <a:cs typeface="Kalameh" panose="020B0704020202020204" charset="-78"/>
            </a:endParaRPr>
          </a:p>
        </p:txBody>
      </p:sp>
      <p:pic>
        <p:nvPicPr>
          <p:cNvPr id="20" name="Picture 1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7501"/>
            <a:ext cx="8250866" cy="1531830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 rotWithShape="1">
          <a:blip r:embed="rId4"/>
          <a:srcRect l="22558" t="12798" r="57559" b="24122"/>
          <a:stretch/>
        </p:blipFill>
        <p:spPr>
          <a:xfrm rot="5400000">
            <a:off x="8484695" y="690484"/>
            <a:ext cx="425476" cy="75889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2153;p35"/>
          <p:cNvSpPr txBox="1">
            <a:spLocks/>
          </p:cNvSpPr>
          <p:nvPr/>
        </p:nvSpPr>
        <p:spPr>
          <a:xfrm>
            <a:off x="2549400" y="1631092"/>
            <a:ext cx="4045200" cy="75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Bebas Neue"/>
              <a:buNone/>
              <a:defRPr sz="6100" b="0" i="0" u="none" strike="noStrike" cap="none">
                <a:solidFill>
                  <a:srgbClr val="FFFFFF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marR="0" lvl="1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200"/>
              <a:buFont typeface="Arial"/>
              <a:buNone/>
              <a:defRPr sz="52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>
              <a:buClr>
                <a:schemeClr val="dk1"/>
              </a:buClr>
              <a:buSzPts val="2800"/>
            </a:pPr>
            <a:r>
              <a:rPr lang="fa-IR" sz="2800" dirty="0">
                <a:solidFill>
                  <a:srgbClr val="00F4AD"/>
                </a:solidFill>
                <a:latin typeface="Kalameh" panose="020B0704020202020204" charset="-78"/>
                <a:ea typeface="Roboto"/>
                <a:cs typeface="B Titr" panose="00000700000000000000" pitchFamily="2" charset="-78"/>
                <a:sym typeface="Roboto"/>
              </a:rPr>
              <a:t>عنوان مقاله</a:t>
            </a:r>
          </a:p>
        </p:txBody>
      </p:sp>
      <p:sp>
        <p:nvSpPr>
          <p:cNvPr id="19" name="Google Shape;2154;p35"/>
          <p:cNvSpPr txBox="1">
            <a:spLocks noGrp="1"/>
          </p:cNvSpPr>
          <p:nvPr>
            <p:ph type="subTitle" idx="1"/>
          </p:nvPr>
        </p:nvSpPr>
        <p:spPr>
          <a:xfrm>
            <a:off x="2549398" y="2391604"/>
            <a:ext cx="4045200" cy="700500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a-IR" dirty="0">
                <a:latin typeface="Kalameh" panose="020B0704020202020204" charset="-78"/>
                <a:cs typeface="B Titr" panose="00000700000000000000" pitchFamily="2" charset="-78"/>
              </a:rPr>
              <a:t>بررسی........................</a:t>
            </a:r>
            <a:endParaRPr dirty="0">
              <a:latin typeface="Kalameh" panose="020B0704020202020204" charset="-78"/>
              <a:cs typeface="B Titr" panose="00000700000000000000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8250865" y="0"/>
            <a:ext cx="893135" cy="51435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 rot="5400000">
            <a:off x="6954476" y="2455659"/>
            <a:ext cx="34137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Kalameh" panose="020B0704020202020204" charset="-78"/>
                <a:cs typeface="Kalameh" panose="020B0704020202020204" charset="-78"/>
              </a:rPr>
              <a:t>N</a:t>
            </a:r>
            <a:r>
              <a:rPr lang="en-US" b="1" dirty="0" smtClean="0">
                <a:latin typeface="Kalameh" panose="020B0704020202020204" charset="-78"/>
                <a:cs typeface="Kalameh" panose="020B0704020202020204" charset="-78"/>
              </a:rPr>
              <a:t>ational </a:t>
            </a:r>
            <a:r>
              <a:rPr lang="en-US" b="1" dirty="0">
                <a:latin typeface="Kalameh" panose="020B0704020202020204" charset="-78"/>
                <a:cs typeface="Kalameh" panose="020B0704020202020204" charset="-78"/>
              </a:rPr>
              <a:t>Conference on </a:t>
            </a:r>
            <a:r>
              <a:rPr lang="en-US" b="1" dirty="0" smtClean="0">
                <a:latin typeface="Kalameh" panose="020B0704020202020204" charset="-78"/>
                <a:cs typeface="Kalameh" panose="020B0704020202020204" charset="-78"/>
              </a:rPr>
              <a:t>Industrial Waste &amp; Recycling Engineering</a:t>
            </a:r>
            <a:endParaRPr lang="en-US" b="1" dirty="0">
              <a:latin typeface="Kalameh" panose="020B0704020202020204" charset="-78"/>
              <a:cs typeface="Kalameh" panose="020B0704020202020204" charset="-78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926"/>
            <a:ext cx="8250866" cy="153183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/>
          <a:srcRect l="22558" t="12798" r="57559" b="24122"/>
          <a:stretch/>
        </p:blipFill>
        <p:spPr>
          <a:xfrm rot="5400000">
            <a:off x="8484695" y="690484"/>
            <a:ext cx="425476" cy="7588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6522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5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79" name="Google Shape;2579;p47"/>
          <p:cNvSpPr txBox="1"/>
          <p:nvPr/>
        </p:nvSpPr>
        <p:spPr>
          <a:xfrm>
            <a:off x="720001" y="3463018"/>
            <a:ext cx="2166300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lvl="0" algn="ctr"/>
            <a:r>
              <a:rPr lang="fa-IR" sz="1600" dirty="0">
                <a:solidFill>
                  <a:schemeClr val="dk1"/>
                </a:solidFill>
                <a:latin typeface="Kalameh" panose="020B0604020202020204" charset="-78"/>
                <a:ea typeface="Roboto"/>
                <a:cs typeface="Kalameh" panose="020B0604020202020204" charset="-78"/>
                <a:sym typeface="Roboto"/>
              </a:rPr>
              <a:t>نام موسسه/دانشگاه</a:t>
            </a:r>
          </a:p>
        </p:txBody>
      </p:sp>
      <p:sp>
        <p:nvSpPr>
          <p:cNvPr id="2580" name="Google Shape;2580;p47"/>
          <p:cNvSpPr txBox="1"/>
          <p:nvPr/>
        </p:nvSpPr>
        <p:spPr>
          <a:xfrm>
            <a:off x="329453" y="3068875"/>
            <a:ext cx="2556856" cy="31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a-IR" sz="2400" dirty="0">
                <a:solidFill>
                  <a:schemeClr val="dk2"/>
                </a:solidFill>
                <a:latin typeface="Kalameh" panose="020B0604020202020204" charset="-78"/>
                <a:ea typeface="Bebas Neue"/>
                <a:cs typeface="Kalameh" panose="020B0604020202020204" charset="-78"/>
                <a:sym typeface="Bebas Neue"/>
              </a:rPr>
              <a:t>نام و نام خانوادگی</a:t>
            </a:r>
            <a:endParaRPr sz="2400" dirty="0">
              <a:solidFill>
                <a:schemeClr val="dk2"/>
              </a:solidFill>
              <a:latin typeface="Kalameh" panose="020B0604020202020204" charset="-78"/>
              <a:ea typeface="Bebas Neue"/>
              <a:cs typeface="Kalameh" panose="020B0604020202020204" charset="-78"/>
              <a:sym typeface="Bebas Neue"/>
            </a:endParaRPr>
          </a:p>
        </p:txBody>
      </p:sp>
      <p:sp>
        <p:nvSpPr>
          <p:cNvPr id="2582" name="Google Shape;2582;p47"/>
          <p:cNvSpPr txBox="1"/>
          <p:nvPr/>
        </p:nvSpPr>
        <p:spPr>
          <a:xfrm>
            <a:off x="3488851" y="3463018"/>
            <a:ext cx="2166300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lvl="0" algn="ctr"/>
            <a:r>
              <a:rPr lang="fa-IR" sz="1600" dirty="0">
                <a:solidFill>
                  <a:schemeClr val="dk1"/>
                </a:solidFill>
                <a:latin typeface="Kalameh" panose="020B0604020202020204" charset="-78"/>
                <a:ea typeface="Roboto"/>
                <a:cs typeface="Kalameh" panose="020B0604020202020204" charset="-78"/>
                <a:sym typeface="Roboto"/>
              </a:rPr>
              <a:t>نام موسسه/دانشگاه</a:t>
            </a:r>
          </a:p>
        </p:txBody>
      </p:sp>
      <p:sp>
        <p:nvSpPr>
          <p:cNvPr id="2583" name="Google Shape;2583;p47"/>
          <p:cNvSpPr txBox="1"/>
          <p:nvPr/>
        </p:nvSpPr>
        <p:spPr>
          <a:xfrm>
            <a:off x="3086100" y="3068875"/>
            <a:ext cx="2569059" cy="31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lvl="0" algn="ctr"/>
            <a:r>
              <a:rPr lang="fa-IR" sz="2400" dirty="0">
                <a:solidFill>
                  <a:schemeClr val="dk2"/>
                </a:solidFill>
                <a:latin typeface="Kalameh" panose="020B0604020202020204" charset="-78"/>
                <a:ea typeface="Bebas Neue"/>
                <a:cs typeface="Kalameh" panose="020B0604020202020204" charset="-78"/>
                <a:sym typeface="Bebas Neue"/>
              </a:rPr>
              <a:t>نام و نام خانوادگی</a:t>
            </a:r>
          </a:p>
        </p:txBody>
      </p:sp>
      <p:sp>
        <p:nvSpPr>
          <p:cNvPr id="2584" name="Google Shape;2584;p47"/>
          <p:cNvSpPr txBox="1"/>
          <p:nvPr/>
        </p:nvSpPr>
        <p:spPr>
          <a:xfrm>
            <a:off x="6257701" y="3463018"/>
            <a:ext cx="2166300" cy="6453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fa-IR" sz="1600" dirty="0">
                <a:solidFill>
                  <a:schemeClr val="dk1"/>
                </a:solidFill>
                <a:latin typeface="Kalameh" panose="020B0604020202020204" charset="-78"/>
                <a:ea typeface="Roboto"/>
                <a:cs typeface="Kalameh" panose="020B0604020202020204" charset="-78"/>
                <a:sym typeface="Roboto"/>
              </a:rPr>
              <a:t>نام موسسه/دانشگاه</a:t>
            </a:r>
            <a:endParaRPr sz="1600" dirty="0">
              <a:solidFill>
                <a:schemeClr val="dk1"/>
              </a:solidFill>
              <a:latin typeface="Kalameh" panose="020B0604020202020204" charset="-78"/>
              <a:ea typeface="Roboto"/>
              <a:cs typeface="Kalameh" panose="020B0604020202020204" charset="-78"/>
              <a:sym typeface="Roboto"/>
            </a:endParaRPr>
          </a:p>
        </p:txBody>
      </p:sp>
      <p:sp>
        <p:nvSpPr>
          <p:cNvPr id="2585" name="Google Shape;2585;p47"/>
          <p:cNvSpPr txBox="1"/>
          <p:nvPr/>
        </p:nvSpPr>
        <p:spPr>
          <a:xfrm>
            <a:off x="5520018" y="3068875"/>
            <a:ext cx="2903991" cy="316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ctr" anchorCtr="0">
            <a:noAutofit/>
          </a:bodyPr>
          <a:lstStyle/>
          <a:p>
            <a:pPr lvl="0" algn="ctr"/>
            <a:r>
              <a:rPr lang="fa-IR" sz="2400" dirty="0">
                <a:solidFill>
                  <a:schemeClr val="dk2"/>
                </a:solidFill>
                <a:latin typeface="Kalameh" panose="020B0604020202020204" charset="-78"/>
                <a:ea typeface="Bebas Neue"/>
                <a:cs typeface="Kalameh" panose="020B0604020202020204" charset="-78"/>
                <a:sym typeface="Bebas Neue"/>
              </a:rPr>
              <a:t>نام و نام خانوادگی</a:t>
            </a:r>
          </a:p>
        </p:txBody>
      </p:sp>
      <p:pic>
        <p:nvPicPr>
          <p:cNvPr id="2586" name="Google Shape;2586;p47"/>
          <p:cNvPicPr preferRelativeResize="0"/>
          <p:nvPr/>
        </p:nvPicPr>
        <p:blipFill rotWithShape="1">
          <a:blip r:embed="rId3">
            <a:alphaModFix/>
          </a:blip>
          <a:srcRect l="34179" t="8381" r="51813" b="66674"/>
          <a:stretch/>
        </p:blipFill>
        <p:spPr>
          <a:xfrm>
            <a:off x="1320004" y="1736067"/>
            <a:ext cx="966274" cy="96798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587" name="Google Shape;2587;p47"/>
          <p:cNvCxnSpPr/>
          <p:nvPr/>
        </p:nvCxnSpPr>
        <p:spPr>
          <a:xfrm>
            <a:off x="2412254" y="2224258"/>
            <a:ext cx="15324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2588" name="Google Shape;2588;p47"/>
          <p:cNvGrpSpPr/>
          <p:nvPr/>
        </p:nvGrpSpPr>
        <p:grpSpPr>
          <a:xfrm>
            <a:off x="1194880" y="1613901"/>
            <a:ext cx="1317146" cy="1212323"/>
            <a:chOff x="1194880" y="1527026"/>
            <a:chExt cx="1317146" cy="1212323"/>
          </a:xfrm>
        </p:grpSpPr>
        <p:sp>
          <p:nvSpPr>
            <p:cNvPr id="2589" name="Google Shape;2589;p47"/>
            <p:cNvSpPr/>
            <p:nvPr/>
          </p:nvSpPr>
          <p:spPr>
            <a:xfrm>
              <a:off x="1316970" y="2617084"/>
              <a:ext cx="168" cy="168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0" name="Google Shape;2590;p47"/>
            <p:cNvSpPr/>
            <p:nvPr/>
          </p:nvSpPr>
          <p:spPr>
            <a:xfrm>
              <a:off x="1316970" y="1678502"/>
              <a:ext cx="168" cy="875613"/>
            </a:xfrm>
            <a:custGeom>
              <a:avLst/>
              <a:gdLst/>
              <a:ahLst/>
              <a:cxnLst/>
              <a:rect l="l" t="t" r="r" b="b"/>
              <a:pathLst>
                <a:path w="1" h="5214" fill="none" extrusionOk="0">
                  <a:moveTo>
                    <a:pt x="0" y="5213"/>
                  </a:moveTo>
                  <a:lnTo>
                    <a:pt x="0" y="0"/>
                  </a:lnTo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1" name="Google Shape;2591;p47"/>
            <p:cNvSpPr/>
            <p:nvPr/>
          </p:nvSpPr>
          <p:spPr>
            <a:xfrm>
              <a:off x="1316970" y="1648946"/>
              <a:ext cx="168" cy="168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1"/>
                  </a:moveTo>
                  <a:lnTo>
                    <a:pt x="0" y="1"/>
                  </a:lnTo>
                  <a:close/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2" name="Google Shape;2592;p47"/>
            <p:cNvSpPr/>
            <p:nvPr/>
          </p:nvSpPr>
          <p:spPr>
            <a:xfrm>
              <a:off x="1379945" y="1648946"/>
              <a:ext cx="875794" cy="168"/>
            </a:xfrm>
            <a:custGeom>
              <a:avLst/>
              <a:gdLst/>
              <a:ahLst/>
              <a:cxnLst/>
              <a:rect l="l" t="t" r="r" b="b"/>
              <a:pathLst>
                <a:path w="5215" h="1" fill="none" extrusionOk="0">
                  <a:moveTo>
                    <a:pt x="1" y="1"/>
                  </a:moveTo>
                  <a:lnTo>
                    <a:pt x="5214" y="1"/>
                  </a:lnTo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3" name="Google Shape;2593;p47"/>
            <p:cNvSpPr/>
            <p:nvPr/>
          </p:nvSpPr>
          <p:spPr>
            <a:xfrm>
              <a:off x="2284950" y="1648946"/>
              <a:ext cx="168" cy="168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1"/>
                  </a:moveTo>
                  <a:lnTo>
                    <a:pt x="0" y="1"/>
                  </a:lnTo>
                  <a:close/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4" name="Google Shape;2594;p47"/>
            <p:cNvSpPr/>
            <p:nvPr/>
          </p:nvSpPr>
          <p:spPr>
            <a:xfrm>
              <a:off x="2284950" y="1707891"/>
              <a:ext cx="168" cy="875613"/>
            </a:xfrm>
            <a:custGeom>
              <a:avLst/>
              <a:gdLst/>
              <a:ahLst/>
              <a:cxnLst/>
              <a:rect l="l" t="t" r="r" b="b"/>
              <a:pathLst>
                <a:path w="1" h="5214" fill="none" extrusionOk="0">
                  <a:moveTo>
                    <a:pt x="0" y="1"/>
                  </a:moveTo>
                  <a:lnTo>
                    <a:pt x="0" y="5214"/>
                  </a:lnTo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5" name="Google Shape;2595;p47"/>
            <p:cNvSpPr/>
            <p:nvPr/>
          </p:nvSpPr>
          <p:spPr>
            <a:xfrm>
              <a:off x="2284950" y="2617084"/>
              <a:ext cx="168" cy="168"/>
            </a:xfrm>
            <a:custGeom>
              <a:avLst/>
              <a:gdLst/>
              <a:ahLst/>
              <a:cxnLst/>
              <a:rect l="l" t="t" r="r" b="b"/>
              <a:pathLst>
                <a:path w="1" h="1" fill="none" extrusionOk="0">
                  <a:moveTo>
                    <a:pt x="0" y="0"/>
                  </a:moveTo>
                  <a:lnTo>
                    <a:pt x="0" y="0"/>
                  </a:lnTo>
                  <a:close/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6" name="Google Shape;2596;p47"/>
            <p:cNvSpPr/>
            <p:nvPr/>
          </p:nvSpPr>
          <p:spPr>
            <a:xfrm>
              <a:off x="1350557" y="2617084"/>
              <a:ext cx="875626" cy="168"/>
            </a:xfrm>
            <a:custGeom>
              <a:avLst/>
              <a:gdLst/>
              <a:ahLst/>
              <a:cxnLst/>
              <a:rect l="l" t="t" r="r" b="b"/>
              <a:pathLst>
                <a:path w="5214" h="1" fill="none" extrusionOk="0">
                  <a:moveTo>
                    <a:pt x="5214" y="0"/>
                  </a:moveTo>
                  <a:lnTo>
                    <a:pt x="1" y="0"/>
                  </a:lnTo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7" name="Google Shape;2597;p47"/>
            <p:cNvSpPr/>
            <p:nvPr/>
          </p:nvSpPr>
          <p:spPr>
            <a:xfrm>
              <a:off x="1194880" y="1527026"/>
              <a:ext cx="1216539" cy="1212323"/>
            </a:xfrm>
            <a:custGeom>
              <a:avLst/>
              <a:gdLst/>
              <a:ahLst/>
              <a:cxnLst/>
              <a:rect l="l" t="t" r="r" b="b"/>
              <a:pathLst>
                <a:path w="7244" h="7219" fill="none" extrusionOk="0">
                  <a:moveTo>
                    <a:pt x="0" y="0"/>
                  </a:moveTo>
                  <a:lnTo>
                    <a:pt x="7243" y="0"/>
                  </a:lnTo>
                  <a:lnTo>
                    <a:pt x="7243" y="7218"/>
                  </a:lnTo>
                  <a:lnTo>
                    <a:pt x="0" y="7218"/>
                  </a:lnTo>
                  <a:close/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8" name="Google Shape;2598;p47"/>
            <p:cNvSpPr/>
            <p:nvPr/>
          </p:nvSpPr>
          <p:spPr>
            <a:xfrm>
              <a:off x="2414556" y="2245750"/>
              <a:ext cx="64156" cy="122"/>
            </a:xfrm>
            <a:custGeom>
              <a:avLst/>
              <a:gdLst/>
              <a:ahLst/>
              <a:cxnLst/>
              <a:rect l="l" t="t" r="r" b="b"/>
              <a:pathLst>
                <a:path w="528" h="1" fill="none" extrusionOk="0">
                  <a:moveTo>
                    <a:pt x="1" y="0"/>
                  </a:moveTo>
                  <a:lnTo>
                    <a:pt x="527" y="0"/>
                  </a:lnTo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599" name="Google Shape;2599;p47"/>
            <p:cNvSpPr/>
            <p:nvPr/>
          </p:nvSpPr>
          <p:spPr>
            <a:xfrm>
              <a:off x="2411418" y="1913794"/>
              <a:ext cx="100608" cy="122"/>
            </a:xfrm>
            <a:custGeom>
              <a:avLst/>
              <a:gdLst/>
              <a:ahLst/>
              <a:cxnLst/>
              <a:rect l="l" t="t" r="r" b="b"/>
              <a:pathLst>
                <a:path w="828" h="1" fill="none" extrusionOk="0">
                  <a:moveTo>
                    <a:pt x="1" y="1"/>
                  </a:moveTo>
                  <a:lnTo>
                    <a:pt x="828" y="1"/>
                  </a:lnTo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600" name="Google Shape;2600;p47"/>
            <p:cNvSpPr/>
            <p:nvPr/>
          </p:nvSpPr>
          <p:spPr>
            <a:xfrm>
              <a:off x="2411431" y="2005167"/>
              <a:ext cx="76307" cy="122"/>
            </a:xfrm>
            <a:custGeom>
              <a:avLst/>
              <a:gdLst/>
              <a:ahLst/>
              <a:cxnLst/>
              <a:rect l="l" t="t" r="r" b="b"/>
              <a:pathLst>
                <a:path w="628" h="1" fill="none" extrusionOk="0">
                  <a:moveTo>
                    <a:pt x="1" y="1"/>
                  </a:moveTo>
                  <a:lnTo>
                    <a:pt x="627" y="1"/>
                  </a:lnTo>
                </a:path>
              </a:pathLst>
            </a:custGeom>
            <a:noFill/>
            <a:ln w="9525" cap="rnd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grpSp>
        <p:nvGrpSpPr>
          <p:cNvPr id="2601" name="Google Shape;2601;p47"/>
          <p:cNvGrpSpPr/>
          <p:nvPr/>
        </p:nvGrpSpPr>
        <p:grpSpPr>
          <a:xfrm>
            <a:off x="3844048" y="1613901"/>
            <a:ext cx="1421278" cy="1212323"/>
            <a:chOff x="3844048" y="1527026"/>
            <a:chExt cx="1421278" cy="1212323"/>
          </a:xfrm>
        </p:grpSpPr>
        <p:grpSp>
          <p:nvGrpSpPr>
            <p:cNvPr id="2602" name="Google Shape;2602;p47"/>
            <p:cNvGrpSpPr/>
            <p:nvPr/>
          </p:nvGrpSpPr>
          <p:grpSpPr>
            <a:xfrm>
              <a:off x="3948180" y="1527026"/>
              <a:ext cx="1317146" cy="1212323"/>
              <a:chOff x="1194880" y="1527026"/>
              <a:chExt cx="1317146" cy="1212323"/>
            </a:xfrm>
          </p:grpSpPr>
          <p:sp>
            <p:nvSpPr>
              <p:cNvPr id="2603" name="Google Shape;2603;p47"/>
              <p:cNvSpPr/>
              <p:nvPr/>
            </p:nvSpPr>
            <p:spPr>
              <a:xfrm>
                <a:off x="1316970" y="2617084"/>
                <a:ext cx="168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4" name="Google Shape;2604;p47"/>
              <p:cNvSpPr/>
              <p:nvPr/>
            </p:nvSpPr>
            <p:spPr>
              <a:xfrm>
                <a:off x="1316970" y="1678502"/>
                <a:ext cx="168" cy="875613"/>
              </a:xfrm>
              <a:custGeom>
                <a:avLst/>
                <a:gdLst/>
                <a:ahLst/>
                <a:cxnLst/>
                <a:rect l="l" t="t" r="r" b="b"/>
                <a:pathLst>
                  <a:path w="1" h="5214" fill="none" extrusionOk="0">
                    <a:moveTo>
                      <a:pt x="0" y="5213"/>
                    </a:moveTo>
                    <a:lnTo>
                      <a:pt x="0" y="0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5" name="Google Shape;2605;p47"/>
              <p:cNvSpPr/>
              <p:nvPr/>
            </p:nvSpPr>
            <p:spPr>
              <a:xfrm>
                <a:off x="1316970" y="1648946"/>
                <a:ext cx="168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1"/>
                    </a:moveTo>
                    <a:lnTo>
                      <a:pt x="0" y="1"/>
                    </a:lnTo>
                    <a:close/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6" name="Google Shape;2606;p47"/>
              <p:cNvSpPr/>
              <p:nvPr/>
            </p:nvSpPr>
            <p:spPr>
              <a:xfrm>
                <a:off x="1379945" y="1648946"/>
                <a:ext cx="875794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5215" h="1" fill="none" extrusionOk="0">
                    <a:moveTo>
                      <a:pt x="1" y="1"/>
                    </a:moveTo>
                    <a:lnTo>
                      <a:pt x="5214" y="1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7" name="Google Shape;2607;p47"/>
              <p:cNvSpPr/>
              <p:nvPr/>
            </p:nvSpPr>
            <p:spPr>
              <a:xfrm>
                <a:off x="2284950" y="1648946"/>
                <a:ext cx="168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1"/>
                    </a:moveTo>
                    <a:lnTo>
                      <a:pt x="0" y="1"/>
                    </a:lnTo>
                    <a:close/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8" name="Google Shape;2608;p47"/>
              <p:cNvSpPr/>
              <p:nvPr/>
            </p:nvSpPr>
            <p:spPr>
              <a:xfrm>
                <a:off x="2284950" y="1707891"/>
                <a:ext cx="168" cy="875613"/>
              </a:xfrm>
              <a:custGeom>
                <a:avLst/>
                <a:gdLst/>
                <a:ahLst/>
                <a:cxnLst/>
                <a:rect l="l" t="t" r="r" b="b"/>
                <a:pathLst>
                  <a:path w="1" h="5214" fill="none" extrusionOk="0">
                    <a:moveTo>
                      <a:pt x="0" y="1"/>
                    </a:moveTo>
                    <a:lnTo>
                      <a:pt x="0" y="5214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09" name="Google Shape;2609;p47"/>
              <p:cNvSpPr/>
              <p:nvPr/>
            </p:nvSpPr>
            <p:spPr>
              <a:xfrm>
                <a:off x="2284950" y="2617084"/>
                <a:ext cx="168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0" name="Google Shape;2610;p47"/>
              <p:cNvSpPr/>
              <p:nvPr/>
            </p:nvSpPr>
            <p:spPr>
              <a:xfrm>
                <a:off x="1350557" y="2617084"/>
                <a:ext cx="875626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5214" h="1" fill="none" extrusionOk="0">
                    <a:moveTo>
                      <a:pt x="5214" y="0"/>
                    </a:moveTo>
                    <a:lnTo>
                      <a:pt x="1" y="0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1" name="Google Shape;2611;p47"/>
              <p:cNvSpPr/>
              <p:nvPr/>
            </p:nvSpPr>
            <p:spPr>
              <a:xfrm>
                <a:off x="1194880" y="1527026"/>
                <a:ext cx="1216539" cy="1212323"/>
              </a:xfrm>
              <a:custGeom>
                <a:avLst/>
                <a:gdLst/>
                <a:ahLst/>
                <a:cxnLst/>
                <a:rect l="l" t="t" r="r" b="b"/>
                <a:pathLst>
                  <a:path w="7244" h="7219" fill="none" extrusionOk="0">
                    <a:moveTo>
                      <a:pt x="0" y="0"/>
                    </a:moveTo>
                    <a:lnTo>
                      <a:pt x="7243" y="0"/>
                    </a:lnTo>
                    <a:lnTo>
                      <a:pt x="7243" y="7218"/>
                    </a:lnTo>
                    <a:lnTo>
                      <a:pt x="0" y="7218"/>
                    </a:lnTo>
                    <a:close/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2" name="Google Shape;2612;p47"/>
              <p:cNvSpPr/>
              <p:nvPr/>
            </p:nvSpPr>
            <p:spPr>
              <a:xfrm>
                <a:off x="2414556" y="2245750"/>
                <a:ext cx="64156" cy="122"/>
              </a:xfrm>
              <a:custGeom>
                <a:avLst/>
                <a:gdLst/>
                <a:ahLst/>
                <a:cxnLst/>
                <a:rect l="l" t="t" r="r" b="b"/>
                <a:pathLst>
                  <a:path w="528" h="1" fill="none" extrusionOk="0">
                    <a:moveTo>
                      <a:pt x="1" y="0"/>
                    </a:moveTo>
                    <a:lnTo>
                      <a:pt x="527" y="0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3" name="Google Shape;2613;p47"/>
              <p:cNvSpPr/>
              <p:nvPr/>
            </p:nvSpPr>
            <p:spPr>
              <a:xfrm>
                <a:off x="2411418" y="1913794"/>
                <a:ext cx="100608" cy="122"/>
              </a:xfrm>
              <a:custGeom>
                <a:avLst/>
                <a:gdLst/>
                <a:ahLst/>
                <a:cxnLst/>
                <a:rect l="l" t="t" r="r" b="b"/>
                <a:pathLst>
                  <a:path w="828" h="1" fill="none" extrusionOk="0">
                    <a:moveTo>
                      <a:pt x="1" y="1"/>
                    </a:moveTo>
                    <a:lnTo>
                      <a:pt x="828" y="1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4" name="Google Shape;2614;p47"/>
              <p:cNvSpPr/>
              <p:nvPr/>
            </p:nvSpPr>
            <p:spPr>
              <a:xfrm>
                <a:off x="2411431" y="2005167"/>
                <a:ext cx="76307" cy="122"/>
              </a:xfrm>
              <a:custGeom>
                <a:avLst/>
                <a:gdLst/>
                <a:ahLst/>
                <a:cxnLst/>
                <a:rect l="l" t="t" r="r" b="b"/>
                <a:pathLst>
                  <a:path w="628" h="1" fill="none" extrusionOk="0">
                    <a:moveTo>
                      <a:pt x="1" y="1"/>
                    </a:moveTo>
                    <a:lnTo>
                      <a:pt x="627" y="1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615" name="Google Shape;2615;p47"/>
            <p:cNvGrpSpPr/>
            <p:nvPr/>
          </p:nvGrpSpPr>
          <p:grpSpPr>
            <a:xfrm>
              <a:off x="3844048" y="1913794"/>
              <a:ext cx="100608" cy="332078"/>
              <a:chOff x="4031298" y="1913794"/>
              <a:chExt cx="100608" cy="332078"/>
            </a:xfrm>
          </p:grpSpPr>
          <p:sp>
            <p:nvSpPr>
              <p:cNvPr id="2616" name="Google Shape;2616;p47"/>
              <p:cNvSpPr/>
              <p:nvPr/>
            </p:nvSpPr>
            <p:spPr>
              <a:xfrm flipH="1">
                <a:off x="4031298" y="1913794"/>
                <a:ext cx="100608" cy="122"/>
              </a:xfrm>
              <a:custGeom>
                <a:avLst/>
                <a:gdLst/>
                <a:ahLst/>
                <a:cxnLst/>
                <a:rect l="l" t="t" r="r" b="b"/>
                <a:pathLst>
                  <a:path w="828" h="1" fill="none" extrusionOk="0">
                    <a:moveTo>
                      <a:pt x="1" y="1"/>
                    </a:moveTo>
                    <a:lnTo>
                      <a:pt x="828" y="1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7" name="Google Shape;2617;p47"/>
              <p:cNvSpPr/>
              <p:nvPr/>
            </p:nvSpPr>
            <p:spPr>
              <a:xfrm flipH="1">
                <a:off x="4055587" y="2005167"/>
                <a:ext cx="76307" cy="122"/>
              </a:xfrm>
              <a:custGeom>
                <a:avLst/>
                <a:gdLst/>
                <a:ahLst/>
                <a:cxnLst/>
                <a:rect l="l" t="t" r="r" b="b"/>
                <a:pathLst>
                  <a:path w="628" h="1" fill="none" extrusionOk="0">
                    <a:moveTo>
                      <a:pt x="1" y="1"/>
                    </a:moveTo>
                    <a:lnTo>
                      <a:pt x="627" y="1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18" name="Google Shape;2618;p47"/>
              <p:cNvSpPr/>
              <p:nvPr/>
            </p:nvSpPr>
            <p:spPr>
              <a:xfrm flipH="1">
                <a:off x="4064613" y="2245750"/>
                <a:ext cx="64156" cy="122"/>
              </a:xfrm>
              <a:custGeom>
                <a:avLst/>
                <a:gdLst/>
                <a:ahLst/>
                <a:cxnLst/>
                <a:rect l="l" t="t" r="r" b="b"/>
                <a:pathLst>
                  <a:path w="528" h="1" fill="none" extrusionOk="0">
                    <a:moveTo>
                      <a:pt x="1" y="0"/>
                    </a:moveTo>
                    <a:lnTo>
                      <a:pt x="527" y="0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pic>
        <p:nvPicPr>
          <p:cNvPr id="2619" name="Google Shape;2619;p47"/>
          <p:cNvPicPr preferRelativeResize="0"/>
          <p:nvPr/>
        </p:nvPicPr>
        <p:blipFill rotWithShape="1">
          <a:blip r:embed="rId3">
            <a:alphaModFix/>
          </a:blip>
          <a:srcRect l="62715" t="5248" r="23278" b="69807"/>
          <a:stretch/>
        </p:blipFill>
        <p:spPr>
          <a:xfrm>
            <a:off x="6826591" y="1736067"/>
            <a:ext cx="966274" cy="967982"/>
          </a:xfrm>
          <a:prstGeom prst="rect">
            <a:avLst/>
          </a:prstGeom>
          <a:noFill/>
          <a:ln>
            <a:noFill/>
          </a:ln>
        </p:spPr>
      </p:pic>
      <p:cxnSp>
        <p:nvCxnSpPr>
          <p:cNvPr id="2620" name="Google Shape;2620;p47"/>
          <p:cNvCxnSpPr/>
          <p:nvPr/>
        </p:nvCxnSpPr>
        <p:spPr>
          <a:xfrm>
            <a:off x="5161979" y="2224258"/>
            <a:ext cx="1539300" cy="0"/>
          </a:xfrm>
          <a:prstGeom prst="straightConnector1">
            <a:avLst/>
          </a:prstGeom>
          <a:noFill/>
          <a:ln w="9525" cap="flat" cmpd="sng">
            <a:solidFill>
              <a:schemeClr val="dk2"/>
            </a:solidFill>
            <a:prstDash val="solid"/>
            <a:round/>
            <a:headEnd type="none" w="med" len="med"/>
            <a:tailEnd type="none" w="med" len="med"/>
          </a:ln>
        </p:spPr>
      </p:cxnSp>
      <p:grpSp>
        <p:nvGrpSpPr>
          <p:cNvPr id="2621" name="Google Shape;2621;p47"/>
          <p:cNvGrpSpPr/>
          <p:nvPr/>
        </p:nvGrpSpPr>
        <p:grpSpPr>
          <a:xfrm>
            <a:off x="6600848" y="1613901"/>
            <a:ext cx="1317171" cy="1212323"/>
            <a:chOff x="6600848" y="1527026"/>
            <a:chExt cx="1317171" cy="1212323"/>
          </a:xfrm>
        </p:grpSpPr>
        <p:grpSp>
          <p:nvGrpSpPr>
            <p:cNvPr id="2622" name="Google Shape;2622;p47"/>
            <p:cNvGrpSpPr/>
            <p:nvPr/>
          </p:nvGrpSpPr>
          <p:grpSpPr>
            <a:xfrm>
              <a:off x="6701480" y="1527026"/>
              <a:ext cx="1216539" cy="1212323"/>
              <a:chOff x="1194880" y="1527026"/>
              <a:chExt cx="1216539" cy="1212323"/>
            </a:xfrm>
          </p:grpSpPr>
          <p:sp>
            <p:nvSpPr>
              <p:cNvPr id="2623" name="Google Shape;2623;p47"/>
              <p:cNvSpPr/>
              <p:nvPr/>
            </p:nvSpPr>
            <p:spPr>
              <a:xfrm>
                <a:off x="1316970" y="2617084"/>
                <a:ext cx="168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4" name="Google Shape;2624;p47"/>
              <p:cNvSpPr/>
              <p:nvPr/>
            </p:nvSpPr>
            <p:spPr>
              <a:xfrm>
                <a:off x="1316970" y="1678502"/>
                <a:ext cx="168" cy="875613"/>
              </a:xfrm>
              <a:custGeom>
                <a:avLst/>
                <a:gdLst/>
                <a:ahLst/>
                <a:cxnLst/>
                <a:rect l="l" t="t" r="r" b="b"/>
                <a:pathLst>
                  <a:path w="1" h="5214" fill="none" extrusionOk="0">
                    <a:moveTo>
                      <a:pt x="0" y="5213"/>
                    </a:moveTo>
                    <a:lnTo>
                      <a:pt x="0" y="0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5" name="Google Shape;2625;p47"/>
              <p:cNvSpPr/>
              <p:nvPr/>
            </p:nvSpPr>
            <p:spPr>
              <a:xfrm>
                <a:off x="1316970" y="1648946"/>
                <a:ext cx="168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1"/>
                    </a:moveTo>
                    <a:lnTo>
                      <a:pt x="0" y="1"/>
                    </a:lnTo>
                    <a:close/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6" name="Google Shape;2626;p47"/>
              <p:cNvSpPr/>
              <p:nvPr/>
            </p:nvSpPr>
            <p:spPr>
              <a:xfrm>
                <a:off x="1379945" y="1648946"/>
                <a:ext cx="875794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5215" h="1" fill="none" extrusionOk="0">
                    <a:moveTo>
                      <a:pt x="1" y="1"/>
                    </a:moveTo>
                    <a:lnTo>
                      <a:pt x="5214" y="1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7" name="Google Shape;2627;p47"/>
              <p:cNvSpPr/>
              <p:nvPr/>
            </p:nvSpPr>
            <p:spPr>
              <a:xfrm>
                <a:off x="2284950" y="1648946"/>
                <a:ext cx="168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1"/>
                    </a:moveTo>
                    <a:lnTo>
                      <a:pt x="0" y="1"/>
                    </a:lnTo>
                    <a:close/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8" name="Google Shape;2628;p47"/>
              <p:cNvSpPr/>
              <p:nvPr/>
            </p:nvSpPr>
            <p:spPr>
              <a:xfrm>
                <a:off x="2284950" y="1707891"/>
                <a:ext cx="168" cy="875613"/>
              </a:xfrm>
              <a:custGeom>
                <a:avLst/>
                <a:gdLst/>
                <a:ahLst/>
                <a:cxnLst/>
                <a:rect l="l" t="t" r="r" b="b"/>
                <a:pathLst>
                  <a:path w="1" h="5214" fill="none" extrusionOk="0">
                    <a:moveTo>
                      <a:pt x="0" y="1"/>
                    </a:moveTo>
                    <a:lnTo>
                      <a:pt x="0" y="5214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29" name="Google Shape;2629;p47"/>
              <p:cNvSpPr/>
              <p:nvPr/>
            </p:nvSpPr>
            <p:spPr>
              <a:xfrm>
                <a:off x="2284950" y="2617084"/>
                <a:ext cx="168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1" h="1" fill="none" extrusionOk="0">
                    <a:moveTo>
                      <a:pt x="0" y="0"/>
                    </a:moveTo>
                    <a:lnTo>
                      <a:pt x="0" y="0"/>
                    </a:lnTo>
                    <a:close/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0" name="Google Shape;2630;p47"/>
              <p:cNvSpPr/>
              <p:nvPr/>
            </p:nvSpPr>
            <p:spPr>
              <a:xfrm>
                <a:off x="1350557" y="2617084"/>
                <a:ext cx="875626" cy="168"/>
              </a:xfrm>
              <a:custGeom>
                <a:avLst/>
                <a:gdLst/>
                <a:ahLst/>
                <a:cxnLst/>
                <a:rect l="l" t="t" r="r" b="b"/>
                <a:pathLst>
                  <a:path w="5214" h="1" fill="none" extrusionOk="0">
                    <a:moveTo>
                      <a:pt x="5214" y="0"/>
                    </a:moveTo>
                    <a:lnTo>
                      <a:pt x="1" y="0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1" name="Google Shape;2631;p47"/>
              <p:cNvSpPr/>
              <p:nvPr/>
            </p:nvSpPr>
            <p:spPr>
              <a:xfrm>
                <a:off x="1194880" y="1527026"/>
                <a:ext cx="1216539" cy="1212323"/>
              </a:xfrm>
              <a:custGeom>
                <a:avLst/>
                <a:gdLst/>
                <a:ahLst/>
                <a:cxnLst/>
                <a:rect l="l" t="t" r="r" b="b"/>
                <a:pathLst>
                  <a:path w="7244" h="7219" fill="none" extrusionOk="0">
                    <a:moveTo>
                      <a:pt x="0" y="0"/>
                    </a:moveTo>
                    <a:lnTo>
                      <a:pt x="7243" y="0"/>
                    </a:lnTo>
                    <a:lnTo>
                      <a:pt x="7243" y="7218"/>
                    </a:lnTo>
                    <a:lnTo>
                      <a:pt x="0" y="7218"/>
                    </a:lnTo>
                    <a:close/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  <p:grpSp>
          <p:nvGrpSpPr>
            <p:cNvPr id="2632" name="Google Shape;2632;p47"/>
            <p:cNvGrpSpPr/>
            <p:nvPr/>
          </p:nvGrpSpPr>
          <p:grpSpPr>
            <a:xfrm>
              <a:off x="6600848" y="1913794"/>
              <a:ext cx="100608" cy="332078"/>
              <a:chOff x="4031298" y="1913794"/>
              <a:chExt cx="100608" cy="332078"/>
            </a:xfrm>
          </p:grpSpPr>
          <p:sp>
            <p:nvSpPr>
              <p:cNvPr id="2633" name="Google Shape;2633;p47"/>
              <p:cNvSpPr/>
              <p:nvPr/>
            </p:nvSpPr>
            <p:spPr>
              <a:xfrm flipH="1">
                <a:off x="4031298" y="1913794"/>
                <a:ext cx="100608" cy="122"/>
              </a:xfrm>
              <a:custGeom>
                <a:avLst/>
                <a:gdLst/>
                <a:ahLst/>
                <a:cxnLst/>
                <a:rect l="l" t="t" r="r" b="b"/>
                <a:pathLst>
                  <a:path w="828" h="1" fill="none" extrusionOk="0">
                    <a:moveTo>
                      <a:pt x="1" y="1"/>
                    </a:moveTo>
                    <a:lnTo>
                      <a:pt x="828" y="1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4" name="Google Shape;2634;p47"/>
              <p:cNvSpPr/>
              <p:nvPr/>
            </p:nvSpPr>
            <p:spPr>
              <a:xfrm flipH="1">
                <a:off x="4055587" y="2005167"/>
                <a:ext cx="76307" cy="122"/>
              </a:xfrm>
              <a:custGeom>
                <a:avLst/>
                <a:gdLst/>
                <a:ahLst/>
                <a:cxnLst/>
                <a:rect l="l" t="t" r="r" b="b"/>
                <a:pathLst>
                  <a:path w="628" h="1" fill="none" extrusionOk="0">
                    <a:moveTo>
                      <a:pt x="1" y="1"/>
                    </a:moveTo>
                    <a:lnTo>
                      <a:pt x="627" y="1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  <p:sp>
            <p:nvSpPr>
              <p:cNvPr id="2635" name="Google Shape;2635;p47"/>
              <p:cNvSpPr/>
              <p:nvPr/>
            </p:nvSpPr>
            <p:spPr>
              <a:xfrm flipH="1">
                <a:off x="4064613" y="2245750"/>
                <a:ext cx="64156" cy="122"/>
              </a:xfrm>
              <a:custGeom>
                <a:avLst/>
                <a:gdLst/>
                <a:ahLst/>
                <a:cxnLst/>
                <a:rect l="l" t="t" r="r" b="b"/>
                <a:pathLst>
                  <a:path w="528" h="1" fill="none" extrusionOk="0">
                    <a:moveTo>
                      <a:pt x="1" y="0"/>
                    </a:moveTo>
                    <a:lnTo>
                      <a:pt x="527" y="0"/>
                    </a:lnTo>
                  </a:path>
                </a:pathLst>
              </a:custGeom>
              <a:noFill/>
              <a:ln w="9525" cap="rnd" cmpd="sng">
                <a:solidFill>
                  <a:schemeClr val="dk2"/>
                </a:solidFill>
                <a:prstDash val="solid"/>
                <a:round/>
                <a:headEnd type="none" w="sm" len="sm"/>
                <a:tailEnd type="none" w="sm" len="sm"/>
              </a:ln>
            </p:spPr>
            <p:txBody>
              <a:bodyPr spcFirstLastPara="1" wrap="square" lIns="91425" tIns="91425" rIns="91425" bIns="91425" anchor="ctr" anchorCtr="0">
                <a:noAutofit/>
              </a:bodyPr>
              <a:lstStyle/>
              <a:p>
                <a:pPr marL="0" lvl="0" indent="0" algn="l" rtl="0">
                  <a:spcBef>
                    <a:spcPts val="0"/>
                  </a:spcBef>
                  <a:spcAft>
                    <a:spcPts val="0"/>
                  </a:spcAft>
                  <a:buNone/>
                </a:pPr>
                <a:endParaRPr/>
              </a:p>
            </p:txBody>
          </p:sp>
        </p:grpSp>
      </p:grpSp>
      <p:sp>
        <p:nvSpPr>
          <p:cNvPr id="61" name="Google Shape;2972;p52">
            <a:extLst>
              <a:ext uri="{FF2B5EF4-FFF2-40B4-BE49-F238E27FC236}">
                <a16:creationId xmlns="" xmlns:a16="http://schemas.microsoft.com/office/drawing/2014/main" id="{DBECA489-12B6-4F3D-B8E0-BEB62030AA9A}"/>
              </a:ext>
            </a:extLst>
          </p:cNvPr>
          <p:cNvSpPr txBox="1">
            <a:spLocks/>
          </p:cNvSpPr>
          <p:nvPr/>
        </p:nvSpPr>
        <p:spPr>
          <a:xfrm>
            <a:off x="6651152" y="812889"/>
            <a:ext cx="1539107" cy="48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Bebas Neue"/>
              <a:buNone/>
              <a:defRPr sz="3600" b="0" i="0" u="none" strike="noStrike" cap="none">
                <a:solidFill>
                  <a:schemeClr val="dk2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fa-IR" sz="2000" dirty="0">
                <a:latin typeface="Kalameh" panose="00000500000000000000" pitchFamily="2" charset="-78"/>
                <a:cs typeface="Kalameh" panose="00000500000000000000" pitchFamily="2" charset="-78"/>
              </a:rPr>
              <a:t>نویسندگان</a:t>
            </a:r>
            <a:endParaRPr lang="en-US" sz="3200" dirty="0">
              <a:latin typeface="Kalameh" panose="00000500000000000000" pitchFamily="2" charset="-78"/>
              <a:cs typeface="Kalameh" panose="00000500000000000000" pitchFamily="2" charset="-78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9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3" name="Google Shape;2973;p52"/>
          <p:cNvSpPr txBox="1">
            <a:spLocks noGrp="1"/>
          </p:cNvSpPr>
          <p:nvPr>
            <p:ph type="body" idx="1"/>
          </p:nvPr>
        </p:nvSpPr>
        <p:spPr>
          <a:xfrm>
            <a:off x="461041" y="679715"/>
            <a:ext cx="8152762" cy="312813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2"/>
              </a:solidFill>
              <a:latin typeface="Bebas Neue"/>
              <a:ea typeface="Bebas Neue"/>
              <a:cs typeface="Bebas Neue"/>
              <a:sym typeface="Bebas Neue"/>
            </a:endParaRPr>
          </a:p>
          <a:p>
            <a:pPr algn="r" rtl="1">
              <a:lnSpc>
                <a:spcPct val="120000"/>
              </a:lnSpc>
            </a:pPr>
            <a:r>
              <a:rPr lang="fa-IR" sz="1600" dirty="0">
                <a:solidFill>
                  <a:schemeClr val="tx1"/>
                </a:solidFill>
                <a:latin typeface="Dana Medium" panose="00000600000000000000" pitchFamily="2" charset="-78"/>
                <a:cs typeface="B Nazanin" panose="00000400000000000000" pitchFamily="2" charset="-78"/>
              </a:rPr>
              <a:t>بیان مسأله، اهمیت، ارزش و کاربرد نتایج تحقیق</a:t>
            </a:r>
            <a:endParaRPr lang="en-US" sz="1100" dirty="0">
              <a:solidFill>
                <a:schemeClr val="tx1"/>
              </a:solidFill>
              <a:latin typeface="Dana Medium" panose="00000600000000000000" pitchFamily="2" charset="-78"/>
              <a:cs typeface="B Nazanin" panose="00000400000000000000" pitchFamily="2" charset="-78"/>
            </a:endParaRPr>
          </a:p>
          <a:p>
            <a:pPr algn="r" rtl="1">
              <a:spcBef>
                <a:spcPts val="800"/>
              </a:spcBef>
            </a:pPr>
            <a:r>
              <a:rPr lang="fa-IR" sz="1600" dirty="0">
                <a:solidFill>
                  <a:schemeClr val="tx1"/>
                </a:solidFill>
                <a:latin typeface="Dana Medium" panose="00000600000000000000" pitchFamily="2" charset="-78"/>
                <a:cs typeface="B Nazanin" panose="00000400000000000000" pitchFamily="2" charset="-78"/>
              </a:rPr>
              <a:t>مقالاتی که پیشتر در این حوزه ارائه شده‌اند، نتایج پژوهش‌ها و محصولات پیشین</a:t>
            </a:r>
            <a:endParaRPr lang="fa-IR" sz="1600" dirty="0">
              <a:uFill>
                <a:noFill/>
              </a:uFill>
            </a:endParaRPr>
          </a:p>
          <a:p>
            <a:pPr marL="457200" lvl="0" indent="-330200" algn="r" rt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600"/>
              <a:buChar char="●"/>
            </a:pPr>
            <a:r>
              <a:rPr lang="fa-IR" sz="1600" dirty="0">
                <a:uFill>
                  <a:noFill/>
                </a:uFill>
              </a:rPr>
              <a:t>……..</a:t>
            </a:r>
            <a:endParaRPr sz="1600" dirty="0"/>
          </a:p>
        </p:txBody>
      </p:sp>
      <p:sp>
        <p:nvSpPr>
          <p:cNvPr id="4" name="Google Shape;2972;p52">
            <a:extLst>
              <a:ext uri="{FF2B5EF4-FFF2-40B4-BE49-F238E27FC236}">
                <a16:creationId xmlns="" xmlns:a16="http://schemas.microsoft.com/office/drawing/2014/main" id="{83393091-33FB-482D-BD1A-BE878ADC682E}"/>
              </a:ext>
            </a:extLst>
          </p:cNvPr>
          <p:cNvSpPr txBox="1">
            <a:spLocks/>
          </p:cNvSpPr>
          <p:nvPr/>
        </p:nvSpPr>
        <p:spPr>
          <a:xfrm>
            <a:off x="7433621" y="436274"/>
            <a:ext cx="1539107" cy="48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Bebas Neue"/>
              <a:buNone/>
              <a:defRPr sz="3600" b="0" i="0" u="none" strike="noStrike" cap="none">
                <a:solidFill>
                  <a:schemeClr val="dk2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fa-IR" sz="2000" dirty="0">
                <a:latin typeface="Kalameh" panose="00000500000000000000" pitchFamily="2" charset="-78"/>
                <a:cs typeface="B Titr" panose="00000700000000000000" pitchFamily="2" charset="-78"/>
              </a:rPr>
              <a:t>مقدمه</a:t>
            </a:r>
            <a:endParaRPr lang="en-US" sz="3200" dirty="0">
              <a:latin typeface="Kalameh" panose="00000500000000000000" pitchFamily="2" charset="-78"/>
              <a:cs typeface="B Titr" panose="00000700000000000000" pitchFamily="2" charset="-78"/>
            </a:endParaRPr>
          </a:p>
        </p:txBody>
      </p:sp>
      <p:grpSp>
        <p:nvGrpSpPr>
          <p:cNvPr id="11" name="Group 10"/>
          <p:cNvGrpSpPr/>
          <p:nvPr/>
        </p:nvGrpSpPr>
        <p:grpSpPr>
          <a:xfrm>
            <a:off x="0" y="4588736"/>
            <a:ext cx="9144000" cy="550235"/>
            <a:chOff x="0" y="4588736"/>
            <a:chExt cx="9144000" cy="550235"/>
          </a:xfrm>
        </p:grpSpPr>
        <p:sp>
          <p:nvSpPr>
            <p:cNvPr id="13" name="Rectangle 12"/>
            <p:cNvSpPr/>
            <p:nvPr/>
          </p:nvSpPr>
          <p:spPr>
            <a:xfrm>
              <a:off x="0" y="4588736"/>
              <a:ext cx="9144000" cy="550235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4" name="TextBox 13">
              <a:extLst>
                <a:ext uri="{FF2B5EF4-FFF2-40B4-BE49-F238E27FC236}">
                  <a16:creationId xmlns="" xmlns:a16="http://schemas.microsoft.com/office/drawing/2014/main" id="{A5DFBD93-DE27-4045-9ECA-18022B43260D}"/>
                </a:ext>
              </a:extLst>
            </p:cNvPr>
            <p:cNvSpPr txBox="1"/>
            <p:nvPr/>
          </p:nvSpPr>
          <p:spPr>
            <a:xfrm>
              <a:off x="1715877" y="4845596"/>
              <a:ext cx="6817645" cy="2769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just" rtl="1" fontAlgn="base"/>
              <a:r>
                <a:rPr lang="fa-IR" sz="1200" b="1" dirty="0" smtClean="0">
                  <a:solidFill>
                    <a:schemeClr val="dk2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همایش ملی مهندسی بازیافت پسماندهای صنعتی</a:t>
              </a:r>
              <a:endParaRPr lang="en-US" sz="1200" dirty="0">
                <a:solidFill>
                  <a:schemeClr val="tx1"/>
                </a:solidFill>
                <a:latin typeface="Kalameh" panose="00000500000000000000" pitchFamily="2" charset="-78"/>
                <a:cs typeface="Kalameh" panose="00000500000000000000" pitchFamily="2" charset="-78"/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="" xmlns:a16="http://schemas.microsoft.com/office/drawing/2014/main" id="{15A43755-A57A-49EC-97A7-58812CDFDEFA}"/>
                </a:ext>
              </a:extLst>
            </p:cNvPr>
            <p:cNvSpPr txBox="1"/>
            <p:nvPr/>
          </p:nvSpPr>
          <p:spPr>
            <a:xfrm>
              <a:off x="1514683" y="4608299"/>
              <a:ext cx="7018839" cy="2769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r" rtl="1" fontAlgn="base"/>
              <a:r>
                <a:rPr lang="fa-IR" sz="1200" b="1" dirty="0">
                  <a:solidFill>
                    <a:schemeClr val="dk2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عنوان مقاله</a:t>
              </a:r>
              <a:endParaRPr lang="en-US" sz="1200" b="1" dirty="0">
                <a:solidFill>
                  <a:schemeClr val="dk2"/>
                </a:solidFill>
                <a:latin typeface="Kalameh" panose="00000500000000000000" pitchFamily="2" charset="-78"/>
                <a:cs typeface="Kalameh" panose="00000500000000000000" pitchFamily="2" charset="-78"/>
              </a:endParaRPr>
            </a:p>
          </p:txBody>
        </p:sp>
        <p:pic>
          <p:nvPicPr>
            <p:cNvPr id="16" name="Picture 15"/>
            <p:cNvPicPr>
              <a:picLocks noChangeAspect="1"/>
            </p:cNvPicPr>
            <p:nvPr/>
          </p:nvPicPr>
          <p:blipFill rotWithShape="1">
            <a:blip r:embed="rId3"/>
            <a:srcRect l="27114" t="32248" r="46391" b="20994"/>
            <a:stretch/>
          </p:blipFill>
          <p:spPr>
            <a:xfrm>
              <a:off x="8533522" y="4620495"/>
              <a:ext cx="513042" cy="50904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9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3" name="Google Shape;2973;p52"/>
          <p:cNvSpPr txBox="1">
            <a:spLocks noGrp="1"/>
          </p:cNvSpPr>
          <p:nvPr>
            <p:ph type="body" idx="1"/>
          </p:nvPr>
        </p:nvSpPr>
        <p:spPr>
          <a:xfrm>
            <a:off x="461041" y="814101"/>
            <a:ext cx="8152762" cy="312813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457200" lvl="0" indent="-330200" algn="r" rt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600"/>
              <a:buChar char="●"/>
            </a:pPr>
            <a:r>
              <a:rPr lang="fa-IR" sz="1600" dirty="0">
                <a:uFill>
                  <a:noFill/>
                </a:uFill>
              </a:rPr>
              <a:t>……..</a:t>
            </a:r>
          </a:p>
          <a:p>
            <a:pPr marL="457200" lvl="0" indent="-330200" algn="r" rt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600"/>
              <a:buChar char="●"/>
            </a:pPr>
            <a:r>
              <a:rPr lang="fa-IR" sz="1600" dirty="0">
                <a:uFill>
                  <a:noFill/>
                </a:uFill>
              </a:rPr>
              <a:t>……..</a:t>
            </a:r>
            <a:endParaRPr sz="1600" dirty="0"/>
          </a:p>
        </p:txBody>
      </p:sp>
      <p:sp>
        <p:nvSpPr>
          <p:cNvPr id="4" name="Google Shape;2972;p52">
            <a:extLst>
              <a:ext uri="{FF2B5EF4-FFF2-40B4-BE49-F238E27FC236}">
                <a16:creationId xmlns="" xmlns:a16="http://schemas.microsoft.com/office/drawing/2014/main" id="{83393091-33FB-482D-BD1A-BE878ADC682E}"/>
              </a:ext>
            </a:extLst>
          </p:cNvPr>
          <p:cNvSpPr txBox="1">
            <a:spLocks/>
          </p:cNvSpPr>
          <p:nvPr/>
        </p:nvSpPr>
        <p:spPr>
          <a:xfrm>
            <a:off x="7074696" y="554077"/>
            <a:ext cx="1539107" cy="48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Bebas Neue"/>
              <a:buNone/>
              <a:defRPr sz="3600" b="0" i="0" u="none" strike="noStrike" cap="none">
                <a:solidFill>
                  <a:schemeClr val="dk2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fa-IR" sz="2000" dirty="0">
                <a:latin typeface="Kalameh" panose="00000500000000000000" pitchFamily="2" charset="-78"/>
                <a:cs typeface="B Titr" panose="00000700000000000000" pitchFamily="2" charset="-78"/>
              </a:rPr>
              <a:t>مواد و روش ها</a:t>
            </a:r>
            <a:endParaRPr lang="en-US" sz="3200" dirty="0">
              <a:latin typeface="Kalameh" panose="00000500000000000000" pitchFamily="2" charset="-78"/>
              <a:cs typeface="B Titr" panose="00000700000000000000" pitchFamily="2" charset="-78"/>
            </a:endParaRPr>
          </a:p>
        </p:txBody>
      </p:sp>
      <p:grpSp>
        <p:nvGrpSpPr>
          <p:cNvPr id="3" name="Group 2"/>
          <p:cNvGrpSpPr/>
          <p:nvPr/>
        </p:nvGrpSpPr>
        <p:grpSpPr>
          <a:xfrm>
            <a:off x="0" y="4588736"/>
            <a:ext cx="9144000" cy="550235"/>
            <a:chOff x="0" y="4588736"/>
            <a:chExt cx="9144000" cy="550235"/>
          </a:xfrm>
        </p:grpSpPr>
        <p:sp>
          <p:nvSpPr>
            <p:cNvPr id="9" name="Rectangle 8"/>
            <p:cNvSpPr/>
            <p:nvPr/>
          </p:nvSpPr>
          <p:spPr>
            <a:xfrm>
              <a:off x="0" y="4588736"/>
              <a:ext cx="9144000" cy="550235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3" name="TextBox 12">
              <a:extLst>
                <a:ext uri="{FF2B5EF4-FFF2-40B4-BE49-F238E27FC236}">
                  <a16:creationId xmlns="" xmlns:a16="http://schemas.microsoft.com/office/drawing/2014/main" id="{A5DFBD93-DE27-4045-9ECA-18022B43260D}"/>
                </a:ext>
              </a:extLst>
            </p:cNvPr>
            <p:cNvSpPr txBox="1"/>
            <p:nvPr/>
          </p:nvSpPr>
          <p:spPr>
            <a:xfrm>
              <a:off x="1715877" y="4845596"/>
              <a:ext cx="6817645" cy="2769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just" rtl="1" fontAlgn="base"/>
              <a:r>
                <a:rPr lang="fa-IR" sz="1200" b="1" dirty="0" smtClean="0">
                  <a:solidFill>
                    <a:schemeClr val="dk2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همایش ملی مهندسی بازیافت پسماندهای صنعتی</a:t>
              </a:r>
              <a:endParaRPr lang="en-US" sz="1200" dirty="0">
                <a:solidFill>
                  <a:schemeClr val="tx1"/>
                </a:solidFill>
                <a:latin typeface="Kalameh" panose="00000500000000000000" pitchFamily="2" charset="-78"/>
                <a:cs typeface="Kalameh" panose="00000500000000000000" pitchFamily="2" charset="-78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="" xmlns:a16="http://schemas.microsoft.com/office/drawing/2014/main" id="{15A43755-A57A-49EC-97A7-58812CDFDEFA}"/>
                </a:ext>
              </a:extLst>
            </p:cNvPr>
            <p:cNvSpPr txBox="1"/>
            <p:nvPr/>
          </p:nvSpPr>
          <p:spPr>
            <a:xfrm>
              <a:off x="1514683" y="4608299"/>
              <a:ext cx="7018839" cy="2769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r" rtl="1" fontAlgn="base"/>
              <a:r>
                <a:rPr lang="fa-IR" sz="1200" b="1" dirty="0">
                  <a:solidFill>
                    <a:schemeClr val="dk2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عنوان مقاله</a:t>
              </a:r>
              <a:endParaRPr lang="en-US" sz="1200" b="1" dirty="0">
                <a:solidFill>
                  <a:schemeClr val="dk2"/>
                </a:solidFill>
                <a:latin typeface="Kalameh" panose="00000500000000000000" pitchFamily="2" charset="-78"/>
                <a:cs typeface="Kalameh" panose="00000500000000000000" pitchFamily="2" charset="-78"/>
              </a:endParaRPr>
            </a:p>
          </p:txBody>
        </p:sp>
        <p:pic>
          <p:nvPicPr>
            <p:cNvPr id="2" name="Picture 1"/>
            <p:cNvPicPr>
              <a:picLocks noChangeAspect="1"/>
            </p:cNvPicPr>
            <p:nvPr/>
          </p:nvPicPr>
          <p:blipFill rotWithShape="1">
            <a:blip r:embed="rId3"/>
            <a:srcRect l="27114" t="32248" r="46391" b="20994"/>
            <a:stretch/>
          </p:blipFill>
          <p:spPr>
            <a:xfrm>
              <a:off x="8533522" y="4620495"/>
              <a:ext cx="513042" cy="5090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237506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9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3" name="Google Shape;2973;p52"/>
          <p:cNvSpPr txBox="1">
            <a:spLocks noGrp="1"/>
          </p:cNvSpPr>
          <p:nvPr>
            <p:ph type="body" idx="1"/>
          </p:nvPr>
        </p:nvSpPr>
        <p:spPr>
          <a:xfrm>
            <a:off x="375093" y="780686"/>
            <a:ext cx="8152762" cy="312813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2"/>
              </a:solidFill>
              <a:latin typeface="Bebas Neue"/>
              <a:ea typeface="Bebas Neue"/>
              <a:cs typeface="Bebas Neue"/>
              <a:sym typeface="Bebas Neue"/>
            </a:endParaRPr>
          </a:p>
          <a:p>
            <a:pPr algn="r" rtl="1">
              <a:lnSpc>
                <a:spcPct val="120000"/>
              </a:lnSpc>
            </a:pPr>
            <a:r>
              <a:rPr lang="fa-IR" sz="1600" dirty="0">
                <a:solidFill>
                  <a:schemeClr val="tx1"/>
                </a:solidFill>
                <a:latin typeface="Dana Medium" panose="00000600000000000000" pitchFamily="2" charset="-78"/>
                <a:cs typeface="B Nazanin" panose="00000400000000000000" pitchFamily="2" charset="-78"/>
              </a:rPr>
              <a:t>نتایج تحقیق، آمارها و جداول، بحث در مورد نتایج</a:t>
            </a:r>
          </a:p>
          <a:p>
            <a:pPr marL="457200" lvl="0" indent="-330200" algn="r" rt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600"/>
              <a:buChar char="●"/>
            </a:pPr>
            <a:r>
              <a:rPr lang="fa-IR" sz="1600" dirty="0">
                <a:uFill>
                  <a:noFill/>
                </a:uFill>
              </a:rPr>
              <a:t>……..</a:t>
            </a:r>
          </a:p>
          <a:p>
            <a:pPr marL="457200" lvl="0" indent="-330200" algn="r" rt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600"/>
              <a:buChar char="●"/>
            </a:pPr>
            <a:r>
              <a:rPr lang="fa-IR" sz="1600" dirty="0">
                <a:uFill>
                  <a:noFill/>
                </a:uFill>
              </a:rPr>
              <a:t>……..</a:t>
            </a:r>
            <a:endParaRPr sz="1600" dirty="0"/>
          </a:p>
        </p:txBody>
      </p:sp>
      <p:sp>
        <p:nvSpPr>
          <p:cNvPr id="4" name="Google Shape;2972;p52">
            <a:extLst>
              <a:ext uri="{FF2B5EF4-FFF2-40B4-BE49-F238E27FC236}">
                <a16:creationId xmlns="" xmlns:a16="http://schemas.microsoft.com/office/drawing/2014/main" id="{83393091-33FB-482D-BD1A-BE878ADC682E}"/>
              </a:ext>
            </a:extLst>
          </p:cNvPr>
          <p:cNvSpPr txBox="1">
            <a:spLocks/>
          </p:cNvSpPr>
          <p:nvPr/>
        </p:nvSpPr>
        <p:spPr>
          <a:xfrm>
            <a:off x="7143852" y="536486"/>
            <a:ext cx="1539107" cy="48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Bebas Neue"/>
              <a:buNone/>
              <a:defRPr sz="3600" b="0" i="0" u="none" strike="noStrike" cap="none">
                <a:solidFill>
                  <a:schemeClr val="dk2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fa-IR" sz="2000" dirty="0">
                <a:latin typeface="Kalameh" panose="00000500000000000000" pitchFamily="2" charset="-78"/>
                <a:cs typeface="B Titr" panose="00000700000000000000" pitchFamily="2" charset="-78"/>
              </a:rPr>
              <a:t>نتایج و بحث</a:t>
            </a:r>
            <a:endParaRPr lang="en-US" sz="3200" dirty="0">
              <a:latin typeface="Kalameh" panose="00000500000000000000" pitchFamily="2" charset="-78"/>
              <a:cs typeface="B Titr" panose="00000700000000000000" pitchFamily="2" charset="-78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0" y="4588736"/>
            <a:ext cx="9144000" cy="550235"/>
            <a:chOff x="0" y="4588736"/>
            <a:chExt cx="9144000" cy="550235"/>
          </a:xfrm>
        </p:grpSpPr>
        <p:sp>
          <p:nvSpPr>
            <p:cNvPr id="10" name="Rectangle 9"/>
            <p:cNvSpPr/>
            <p:nvPr/>
          </p:nvSpPr>
          <p:spPr>
            <a:xfrm>
              <a:off x="0" y="4588736"/>
              <a:ext cx="9144000" cy="550235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>
              <a:extLst>
                <a:ext uri="{FF2B5EF4-FFF2-40B4-BE49-F238E27FC236}">
                  <a16:creationId xmlns="" xmlns:a16="http://schemas.microsoft.com/office/drawing/2014/main" id="{A5DFBD93-DE27-4045-9ECA-18022B43260D}"/>
                </a:ext>
              </a:extLst>
            </p:cNvPr>
            <p:cNvSpPr txBox="1"/>
            <p:nvPr/>
          </p:nvSpPr>
          <p:spPr>
            <a:xfrm>
              <a:off x="1715877" y="4845596"/>
              <a:ext cx="6817645" cy="2769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just" rtl="1" fontAlgn="base"/>
              <a:r>
                <a:rPr lang="fa-IR" sz="1200" b="1" dirty="0" smtClean="0">
                  <a:solidFill>
                    <a:schemeClr val="dk2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همایش ملی مهندسی بازیافت پسماندهای صنعتی</a:t>
              </a:r>
              <a:endParaRPr lang="en-US" sz="1200" dirty="0">
                <a:solidFill>
                  <a:schemeClr val="tx1"/>
                </a:solidFill>
                <a:latin typeface="Kalameh" panose="00000500000000000000" pitchFamily="2" charset="-78"/>
                <a:cs typeface="Kalameh" panose="00000500000000000000" pitchFamily="2" charset="-78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="" xmlns:a16="http://schemas.microsoft.com/office/drawing/2014/main" id="{15A43755-A57A-49EC-97A7-58812CDFDEFA}"/>
                </a:ext>
              </a:extLst>
            </p:cNvPr>
            <p:cNvSpPr txBox="1"/>
            <p:nvPr/>
          </p:nvSpPr>
          <p:spPr>
            <a:xfrm>
              <a:off x="1514683" y="4608299"/>
              <a:ext cx="7018839" cy="2769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r" rtl="1" fontAlgn="base"/>
              <a:r>
                <a:rPr lang="fa-IR" sz="1200" b="1" dirty="0">
                  <a:solidFill>
                    <a:schemeClr val="dk2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عنوان مقاله</a:t>
              </a:r>
              <a:endParaRPr lang="en-US" sz="1200" b="1" dirty="0">
                <a:solidFill>
                  <a:schemeClr val="dk2"/>
                </a:solidFill>
                <a:latin typeface="Kalameh" panose="00000500000000000000" pitchFamily="2" charset="-78"/>
                <a:cs typeface="Kalameh" panose="00000500000000000000" pitchFamily="2" charset="-78"/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3"/>
            <a:srcRect l="27114" t="32248" r="46391" b="20994"/>
            <a:stretch/>
          </p:blipFill>
          <p:spPr>
            <a:xfrm>
              <a:off x="8533522" y="4620495"/>
              <a:ext cx="513042" cy="5090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29042922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9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3" name="Google Shape;2973;p52"/>
          <p:cNvSpPr txBox="1">
            <a:spLocks noGrp="1"/>
          </p:cNvSpPr>
          <p:nvPr>
            <p:ph type="body" idx="1"/>
          </p:nvPr>
        </p:nvSpPr>
        <p:spPr>
          <a:xfrm>
            <a:off x="495619" y="780686"/>
            <a:ext cx="8152762" cy="312813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2"/>
              </a:solidFill>
              <a:latin typeface="Bebas Neue"/>
              <a:ea typeface="Bebas Neue"/>
              <a:cs typeface="Bebas Neue"/>
              <a:sym typeface="Bebas Neue"/>
            </a:endParaRPr>
          </a:p>
          <a:p>
            <a:pPr algn="r" rtl="1">
              <a:lnSpc>
                <a:spcPct val="120000"/>
              </a:lnSpc>
            </a:pPr>
            <a:r>
              <a:rPr lang="fa-IR" sz="1600" dirty="0" err="1">
                <a:solidFill>
                  <a:schemeClr val="tx1"/>
                </a:solidFill>
                <a:latin typeface="Dana Medium" panose="00000600000000000000" pitchFamily="2" charset="-78"/>
                <a:cs typeface="B Nazanin" panose="00000400000000000000" pitchFamily="2" charset="-78"/>
              </a:rPr>
              <a:t>جمع‌بندی</a:t>
            </a:r>
            <a:r>
              <a:rPr lang="fa-IR" sz="1600" dirty="0">
                <a:solidFill>
                  <a:schemeClr val="tx1"/>
                </a:solidFill>
                <a:latin typeface="Dana Medium" panose="00000600000000000000" pitchFamily="2" charset="-78"/>
                <a:cs typeface="B Nazanin" panose="00000400000000000000" pitchFamily="2" charset="-78"/>
              </a:rPr>
              <a:t> نتایج تحقیق و پیشنهادها برای پژوهشگرانی که </a:t>
            </a:r>
            <a:r>
              <a:rPr lang="fa-IR" sz="1600" dirty="0" err="1">
                <a:solidFill>
                  <a:schemeClr val="tx1"/>
                </a:solidFill>
                <a:latin typeface="Dana Medium" panose="00000600000000000000" pitchFamily="2" charset="-78"/>
                <a:cs typeface="B Nazanin" panose="00000400000000000000" pitchFamily="2" charset="-78"/>
              </a:rPr>
              <a:t>می‌خواهند</a:t>
            </a:r>
            <a:r>
              <a:rPr lang="fa-IR" sz="1600" dirty="0">
                <a:solidFill>
                  <a:schemeClr val="tx1"/>
                </a:solidFill>
                <a:latin typeface="Dana Medium" panose="00000600000000000000" pitchFamily="2" charset="-78"/>
                <a:cs typeface="B Nazanin" panose="00000400000000000000" pitchFamily="2" charset="-78"/>
              </a:rPr>
              <a:t> این تحقیق را ادامه دهند</a:t>
            </a:r>
          </a:p>
          <a:p>
            <a:pPr marL="457200" lvl="0" indent="-330200" algn="r" rt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600"/>
              <a:buChar char="●"/>
            </a:pPr>
            <a:r>
              <a:rPr lang="fa-IR" sz="1600" dirty="0">
                <a:uFill>
                  <a:noFill/>
                </a:uFill>
              </a:rPr>
              <a:t>……..</a:t>
            </a:r>
          </a:p>
          <a:p>
            <a:pPr marL="457200" lvl="0" indent="-330200" algn="r" rt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600"/>
              <a:buChar char="●"/>
            </a:pPr>
            <a:r>
              <a:rPr lang="fa-IR" sz="1600" dirty="0">
                <a:uFill>
                  <a:noFill/>
                </a:uFill>
              </a:rPr>
              <a:t>……..</a:t>
            </a:r>
            <a:endParaRPr sz="1600" dirty="0"/>
          </a:p>
        </p:txBody>
      </p:sp>
      <p:sp>
        <p:nvSpPr>
          <p:cNvPr id="4" name="Google Shape;2972;p52">
            <a:extLst>
              <a:ext uri="{FF2B5EF4-FFF2-40B4-BE49-F238E27FC236}">
                <a16:creationId xmlns="" xmlns:a16="http://schemas.microsoft.com/office/drawing/2014/main" id="{83393091-33FB-482D-BD1A-BE878ADC682E}"/>
              </a:ext>
            </a:extLst>
          </p:cNvPr>
          <p:cNvSpPr txBox="1">
            <a:spLocks/>
          </p:cNvSpPr>
          <p:nvPr/>
        </p:nvSpPr>
        <p:spPr>
          <a:xfrm>
            <a:off x="6141600" y="536486"/>
            <a:ext cx="2541359" cy="48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Bebas Neue"/>
              <a:buNone/>
              <a:defRPr sz="3600" b="0" i="0" u="none" strike="noStrike" cap="none">
                <a:solidFill>
                  <a:schemeClr val="dk2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fa-IR" sz="2000" dirty="0">
                <a:latin typeface="Kalameh" panose="00000500000000000000" pitchFamily="2" charset="-78"/>
                <a:cs typeface="B Titr" panose="00000700000000000000" pitchFamily="2" charset="-78"/>
              </a:rPr>
              <a:t>نتیجه گیری و جمع بندی</a:t>
            </a:r>
            <a:endParaRPr lang="en-US" sz="3200" dirty="0">
              <a:latin typeface="Kalameh" panose="00000500000000000000" pitchFamily="2" charset="-78"/>
              <a:cs typeface="B Titr" panose="00000700000000000000" pitchFamily="2" charset="-78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0" y="4588736"/>
            <a:ext cx="9144000" cy="550235"/>
            <a:chOff x="0" y="4588736"/>
            <a:chExt cx="9144000" cy="550235"/>
          </a:xfrm>
        </p:grpSpPr>
        <p:sp>
          <p:nvSpPr>
            <p:cNvPr id="10" name="Rectangle 9"/>
            <p:cNvSpPr/>
            <p:nvPr/>
          </p:nvSpPr>
          <p:spPr>
            <a:xfrm>
              <a:off x="0" y="4588736"/>
              <a:ext cx="9144000" cy="550235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1" name="TextBox 10">
              <a:extLst>
                <a:ext uri="{FF2B5EF4-FFF2-40B4-BE49-F238E27FC236}">
                  <a16:creationId xmlns="" xmlns:a16="http://schemas.microsoft.com/office/drawing/2014/main" id="{A5DFBD93-DE27-4045-9ECA-18022B43260D}"/>
                </a:ext>
              </a:extLst>
            </p:cNvPr>
            <p:cNvSpPr txBox="1"/>
            <p:nvPr/>
          </p:nvSpPr>
          <p:spPr>
            <a:xfrm>
              <a:off x="1715877" y="4845596"/>
              <a:ext cx="6817645" cy="2769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just" rtl="1" fontAlgn="base"/>
              <a:r>
                <a:rPr lang="fa-IR" sz="1200" b="1" dirty="0" smtClean="0">
                  <a:solidFill>
                    <a:schemeClr val="dk2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همایش ملی مهندسی بازیافت پسماندهای صنعتی</a:t>
              </a:r>
              <a:endParaRPr lang="en-US" sz="1200" dirty="0">
                <a:solidFill>
                  <a:schemeClr val="tx1"/>
                </a:solidFill>
                <a:latin typeface="Kalameh" panose="00000500000000000000" pitchFamily="2" charset="-78"/>
                <a:cs typeface="Kalameh" panose="00000500000000000000" pitchFamily="2" charset="-78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="" xmlns:a16="http://schemas.microsoft.com/office/drawing/2014/main" id="{15A43755-A57A-49EC-97A7-58812CDFDEFA}"/>
                </a:ext>
              </a:extLst>
            </p:cNvPr>
            <p:cNvSpPr txBox="1"/>
            <p:nvPr/>
          </p:nvSpPr>
          <p:spPr>
            <a:xfrm>
              <a:off x="1514683" y="4608299"/>
              <a:ext cx="7018839" cy="2769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r" rtl="1" fontAlgn="base"/>
              <a:r>
                <a:rPr lang="fa-IR" sz="1200" b="1" dirty="0">
                  <a:solidFill>
                    <a:schemeClr val="dk2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عنوان مقاله</a:t>
              </a:r>
              <a:endParaRPr lang="en-US" sz="1200" b="1" dirty="0">
                <a:solidFill>
                  <a:schemeClr val="dk2"/>
                </a:solidFill>
                <a:latin typeface="Kalameh" panose="00000500000000000000" pitchFamily="2" charset="-78"/>
                <a:cs typeface="Kalameh" panose="00000500000000000000" pitchFamily="2" charset="-78"/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3"/>
            <a:srcRect l="27114" t="32248" r="46391" b="20994"/>
            <a:stretch/>
          </p:blipFill>
          <p:spPr>
            <a:xfrm>
              <a:off x="8533522" y="4620495"/>
              <a:ext cx="513042" cy="5090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166252184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29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3" name="Google Shape;2973;p52"/>
          <p:cNvSpPr txBox="1">
            <a:spLocks noGrp="1"/>
          </p:cNvSpPr>
          <p:nvPr>
            <p:ph type="body" idx="1"/>
          </p:nvPr>
        </p:nvSpPr>
        <p:spPr>
          <a:xfrm>
            <a:off x="461041" y="1321653"/>
            <a:ext cx="8152762" cy="3128133"/>
          </a:xfrm>
          <a:prstGeom prst="rect">
            <a:avLst/>
          </a:prstGeom>
        </p:spPr>
        <p:txBody>
          <a:bodyPr spcFirstLastPara="1" wrap="square" lIns="0" tIns="0" rIns="0" bIns="0" anchor="t" anchorCtr="0">
            <a:noAutofit/>
          </a:bodyPr>
          <a:lstStyle/>
          <a:p>
            <a:pPr marL="0" lvl="0" indent="0" algn="r" rt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2400" dirty="0">
              <a:solidFill>
                <a:schemeClr val="dk2"/>
              </a:solidFill>
              <a:latin typeface="Bebas Neue"/>
              <a:ea typeface="Bebas Neue"/>
              <a:cs typeface="Bebas Neue"/>
              <a:sym typeface="Bebas Neue"/>
            </a:endParaRPr>
          </a:p>
          <a:p>
            <a:pPr marL="457200" lvl="0" indent="-330200" algn="r" rt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600"/>
              <a:buChar char="●"/>
            </a:pPr>
            <a:r>
              <a:rPr lang="fa-IR" sz="1600" dirty="0">
                <a:uFill>
                  <a:noFill/>
                </a:uFill>
              </a:rPr>
              <a:t>……..</a:t>
            </a:r>
          </a:p>
          <a:p>
            <a:pPr marL="457200" lvl="0" indent="-330200" algn="r" rt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600"/>
              <a:buChar char="●"/>
            </a:pPr>
            <a:r>
              <a:rPr lang="fa-IR" sz="1600" dirty="0">
                <a:uFill>
                  <a:noFill/>
                </a:uFill>
              </a:rPr>
              <a:t>……..</a:t>
            </a:r>
          </a:p>
          <a:p>
            <a:pPr marL="457200" lvl="0" indent="-330200" algn="r" rtl="1">
              <a:lnSpc>
                <a:spcPct val="100000"/>
              </a:lnSpc>
              <a:spcBef>
                <a:spcPts val="800"/>
              </a:spcBef>
              <a:spcAft>
                <a:spcPts val="0"/>
              </a:spcAft>
              <a:buSzPts val="1600"/>
              <a:buChar char="●"/>
            </a:pPr>
            <a:r>
              <a:rPr lang="fa-IR" sz="1600" dirty="0">
                <a:uFill>
                  <a:noFill/>
                </a:uFill>
              </a:rPr>
              <a:t>……..</a:t>
            </a:r>
            <a:endParaRPr sz="1600" dirty="0"/>
          </a:p>
        </p:txBody>
      </p:sp>
      <p:sp>
        <p:nvSpPr>
          <p:cNvPr id="4" name="Google Shape;2972;p52">
            <a:extLst>
              <a:ext uri="{FF2B5EF4-FFF2-40B4-BE49-F238E27FC236}">
                <a16:creationId xmlns="" xmlns:a16="http://schemas.microsoft.com/office/drawing/2014/main" id="{83393091-33FB-482D-BD1A-BE878ADC682E}"/>
              </a:ext>
            </a:extLst>
          </p:cNvPr>
          <p:cNvSpPr txBox="1">
            <a:spLocks/>
          </p:cNvSpPr>
          <p:nvPr/>
        </p:nvSpPr>
        <p:spPr>
          <a:xfrm>
            <a:off x="7074696" y="507686"/>
            <a:ext cx="1539107" cy="4884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0" tIns="0" rIns="0" bIns="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3600"/>
              <a:buFont typeface="Bebas Neue"/>
              <a:buNone/>
              <a:defRPr sz="3600" b="0" i="0" u="none" strike="noStrike" cap="none">
                <a:solidFill>
                  <a:schemeClr val="dk2"/>
                </a:solidFill>
                <a:latin typeface="Bebas Neue"/>
                <a:ea typeface="Bebas Neue"/>
                <a:cs typeface="Bebas Neue"/>
                <a:sym typeface="Bebas Neue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2800"/>
              <a:buFont typeface="Arial"/>
              <a:buNone/>
              <a:defRPr sz="2800" b="0" i="0" u="none" strike="noStrike" cap="none">
                <a:solidFill>
                  <a:schemeClr val="dk2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r>
              <a:rPr lang="fa-IR" sz="2000" dirty="0">
                <a:latin typeface="Kalameh" panose="00000500000000000000" pitchFamily="2" charset="-78"/>
                <a:cs typeface="B Titr" panose="00000700000000000000" pitchFamily="2" charset="-78"/>
              </a:rPr>
              <a:t>تشکر و قدردانی</a:t>
            </a:r>
            <a:endParaRPr lang="en-US" sz="3200" dirty="0">
              <a:latin typeface="Kalameh" panose="00000500000000000000" pitchFamily="2" charset="-78"/>
              <a:cs typeface="B Titr" panose="00000700000000000000" pitchFamily="2" charset="-78"/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0" y="4588736"/>
            <a:ext cx="9144000" cy="550235"/>
            <a:chOff x="0" y="4588736"/>
            <a:chExt cx="9144000" cy="550235"/>
          </a:xfrm>
        </p:grpSpPr>
        <p:sp>
          <p:nvSpPr>
            <p:cNvPr id="8" name="Rectangle 7"/>
            <p:cNvSpPr/>
            <p:nvPr/>
          </p:nvSpPr>
          <p:spPr>
            <a:xfrm>
              <a:off x="0" y="4588736"/>
              <a:ext cx="9144000" cy="550235"/>
            </a:xfrm>
            <a:prstGeom prst="rect">
              <a:avLst/>
            </a:prstGeom>
            <a:solidFill>
              <a:schemeClr val="tx1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TextBox 8">
              <a:extLst>
                <a:ext uri="{FF2B5EF4-FFF2-40B4-BE49-F238E27FC236}">
                  <a16:creationId xmlns="" xmlns:a16="http://schemas.microsoft.com/office/drawing/2014/main" id="{A5DFBD93-DE27-4045-9ECA-18022B43260D}"/>
                </a:ext>
              </a:extLst>
            </p:cNvPr>
            <p:cNvSpPr txBox="1"/>
            <p:nvPr/>
          </p:nvSpPr>
          <p:spPr>
            <a:xfrm>
              <a:off x="1715877" y="4845596"/>
              <a:ext cx="6817645" cy="2769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just" rtl="1" fontAlgn="base"/>
              <a:r>
                <a:rPr lang="fa-IR" sz="1200" b="1" dirty="0" smtClean="0">
                  <a:solidFill>
                    <a:schemeClr val="dk2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همایش ملی مهندسی بازیافت پسماندهای صنعتی</a:t>
              </a:r>
              <a:endParaRPr lang="en-US" sz="1200" dirty="0">
                <a:solidFill>
                  <a:schemeClr val="tx1"/>
                </a:solidFill>
                <a:latin typeface="Kalameh" panose="00000500000000000000" pitchFamily="2" charset="-78"/>
                <a:cs typeface="Kalameh" panose="00000500000000000000" pitchFamily="2" charset="-78"/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="" xmlns:a16="http://schemas.microsoft.com/office/drawing/2014/main" id="{15A43755-A57A-49EC-97A7-58812CDFDEFA}"/>
                </a:ext>
              </a:extLst>
            </p:cNvPr>
            <p:cNvSpPr txBox="1"/>
            <p:nvPr/>
          </p:nvSpPr>
          <p:spPr>
            <a:xfrm>
              <a:off x="1514683" y="4608299"/>
              <a:ext cx="7018839" cy="276999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r" rtl="1" fontAlgn="base"/>
              <a:r>
                <a:rPr lang="fa-IR" sz="1200" b="1" dirty="0">
                  <a:solidFill>
                    <a:schemeClr val="dk2"/>
                  </a:solidFill>
                  <a:latin typeface="Kalameh" panose="00000500000000000000" pitchFamily="2" charset="-78"/>
                  <a:cs typeface="Kalameh" panose="00000500000000000000" pitchFamily="2" charset="-78"/>
                </a:rPr>
                <a:t>عنوان مقاله</a:t>
              </a:r>
              <a:endParaRPr lang="en-US" sz="1200" b="1" dirty="0">
                <a:solidFill>
                  <a:schemeClr val="dk2"/>
                </a:solidFill>
                <a:latin typeface="Kalameh" panose="00000500000000000000" pitchFamily="2" charset="-78"/>
                <a:cs typeface="Kalameh" panose="00000500000000000000" pitchFamily="2" charset="-78"/>
              </a:endParaRPr>
            </a:p>
          </p:txBody>
        </p:sp>
        <p:pic>
          <p:nvPicPr>
            <p:cNvPr id="14" name="Picture 13"/>
            <p:cNvPicPr>
              <a:picLocks noChangeAspect="1"/>
            </p:cNvPicPr>
            <p:nvPr/>
          </p:nvPicPr>
          <p:blipFill rotWithShape="1">
            <a:blip r:embed="rId3"/>
            <a:srcRect l="27114" t="32248" r="46391" b="20994"/>
            <a:stretch/>
          </p:blipFill>
          <p:spPr>
            <a:xfrm>
              <a:off x="8533522" y="4620495"/>
              <a:ext cx="513042" cy="509049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55876035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Shape 18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8250865" y="0"/>
            <a:ext cx="893135" cy="51435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 rot="5400000">
            <a:off x="6954476" y="2455659"/>
            <a:ext cx="34137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latin typeface="Kalameh" panose="020B0704020202020204" charset="-78"/>
                <a:cs typeface="Kalameh" panose="020B0704020202020204" charset="-78"/>
              </a:rPr>
              <a:t>N</a:t>
            </a:r>
            <a:r>
              <a:rPr lang="en-US" b="1" dirty="0" smtClean="0">
                <a:latin typeface="Kalameh" panose="020B0704020202020204" charset="-78"/>
                <a:cs typeface="Kalameh" panose="020B0704020202020204" charset="-78"/>
              </a:rPr>
              <a:t>ational </a:t>
            </a:r>
            <a:r>
              <a:rPr lang="en-US" b="1" dirty="0">
                <a:latin typeface="Kalameh" panose="020B0704020202020204" charset="-78"/>
                <a:cs typeface="Kalameh" panose="020B0704020202020204" charset="-78"/>
              </a:rPr>
              <a:t>Conference on </a:t>
            </a:r>
            <a:r>
              <a:rPr lang="en-US" b="1" dirty="0" smtClean="0">
                <a:latin typeface="Kalameh" panose="020B0704020202020204" charset="-78"/>
                <a:cs typeface="Kalameh" panose="020B0704020202020204" charset="-78"/>
              </a:rPr>
              <a:t>Industrial Waste &amp; Recycling Engineering</a:t>
            </a:r>
            <a:endParaRPr lang="en-US" b="1" dirty="0">
              <a:latin typeface="Kalameh" panose="020B0704020202020204" charset="-78"/>
              <a:cs typeface="Kalameh" panose="020B0704020202020204" charset="-78"/>
            </a:endParaRPr>
          </a:p>
        </p:txBody>
      </p:sp>
      <p:pic>
        <p:nvPicPr>
          <p:cNvPr id="21" name="Picture 2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-1926"/>
            <a:ext cx="8250866" cy="1531830"/>
          </a:xfrm>
          <a:prstGeom prst="rect">
            <a:avLst/>
          </a:prstGeom>
        </p:spPr>
      </p:pic>
      <p:pic>
        <p:nvPicPr>
          <p:cNvPr id="22" name="Picture 21"/>
          <p:cNvPicPr>
            <a:picLocks noChangeAspect="1"/>
          </p:cNvPicPr>
          <p:nvPr/>
        </p:nvPicPr>
        <p:blipFill rotWithShape="1">
          <a:blip r:embed="rId4"/>
          <a:srcRect l="22558" t="12798" r="57559" b="24122"/>
          <a:stretch/>
        </p:blipFill>
        <p:spPr>
          <a:xfrm rot="5400000">
            <a:off x="8484695" y="690484"/>
            <a:ext cx="425476" cy="75889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68344" y="2621233"/>
            <a:ext cx="7277493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fa-IR" sz="6000" b="1" dirty="0">
                <a:solidFill>
                  <a:srgbClr val="00F4AD"/>
                </a:solidFill>
                <a:latin typeface="Kalameh" panose="00000500000000000000" pitchFamily="2" charset="-78"/>
                <a:cs typeface="Kalameh" panose="00000500000000000000" pitchFamily="2" charset="-78"/>
              </a:rPr>
              <a:t>با سپاس از توجه شما</a:t>
            </a:r>
          </a:p>
        </p:txBody>
      </p:sp>
    </p:spTree>
    <p:extLst>
      <p:ext uri="{BB962C8B-B14F-4D97-AF65-F5344CB8AC3E}">
        <p14:creationId xmlns:p14="http://schemas.microsoft.com/office/powerpoint/2010/main" val="184990648"/>
      </p:ext>
    </p:extLst>
  </p:cSld>
  <p:clrMapOvr>
    <a:masterClrMapping/>
  </p:clrMapOvr>
</p:sld>
</file>

<file path=ppt/theme/theme1.xml><?xml version="1.0" encoding="utf-8"?>
<a:theme xmlns:a="http://schemas.openxmlformats.org/drawingml/2006/main" name="Computer Science Proposal by Slidesgo">
  <a:themeElements>
    <a:clrScheme name="Simple Light">
      <a:dk1>
        <a:srgbClr val="FFFFFF"/>
      </a:dk1>
      <a:lt1>
        <a:srgbClr val="0F3570"/>
      </a:lt1>
      <a:dk2>
        <a:srgbClr val="00F4AD"/>
      </a:dk2>
      <a:lt2>
        <a:srgbClr val="0F3570"/>
      </a:lt2>
      <a:accent1>
        <a:srgbClr val="285293"/>
      </a:accent1>
      <a:accent2>
        <a:srgbClr val="9FC5E8"/>
      </a:accent2>
      <a:accent3>
        <a:srgbClr val="434343"/>
      </a:accent3>
      <a:accent4>
        <a:srgbClr val="00F4AD"/>
      </a:accent4>
      <a:accent5>
        <a:srgbClr val="285293"/>
      </a:accent5>
      <a:accent6>
        <a:srgbClr val="FFFFFF"/>
      </a:accent6>
      <a:hlink>
        <a:srgbClr val="FFFFFF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187</Words>
  <Application>Microsoft Office PowerPoint</Application>
  <PresentationFormat>On-screen Show (16:9)</PresentationFormat>
  <Paragraphs>51</Paragraphs>
  <Slides>9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8" baseType="lpstr">
      <vt:lpstr>B Titr</vt:lpstr>
      <vt:lpstr>B Nazanin</vt:lpstr>
      <vt:lpstr>Dana Medium</vt:lpstr>
      <vt:lpstr>Bebas Neue</vt:lpstr>
      <vt:lpstr>Roboto</vt:lpstr>
      <vt:lpstr>Kalameh</vt:lpstr>
      <vt:lpstr>Arial</vt:lpstr>
      <vt:lpstr>Kalameh(FaNum)</vt:lpstr>
      <vt:lpstr>Computer Science Proposal by Slidesgo</vt:lpstr>
      <vt:lpstr>اولین همایش ملی مهندسی بازیافت پسماندهای صنعتی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iMat2024</dc:title>
  <dc:creator>Masoud Hosseini</dc:creator>
  <cp:lastModifiedBy>Masoud</cp:lastModifiedBy>
  <cp:revision>66</cp:revision>
  <dcterms:modified xsi:type="dcterms:W3CDTF">2025-11-23T07:46:34Z</dcterms:modified>
</cp:coreProperties>
</file>