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21602700" cy="3240405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06">
          <p15:clr>
            <a:srgbClr val="A4A3A4"/>
          </p15:clr>
        </p15:guide>
        <p15:guide id="2" pos="68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1" autoAdjust="0"/>
  </p:normalViewPr>
  <p:slideViewPr>
    <p:cSldViewPr>
      <p:cViewPr>
        <p:scale>
          <a:sx n="30" d="100"/>
          <a:sy n="30" d="100"/>
        </p:scale>
        <p:origin x="1188" y="24"/>
      </p:cViewPr>
      <p:guideLst>
        <p:guide orient="horz" pos="10206"/>
        <p:guide pos="68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2A415D0-CDF9-446D-92FE-EA0873D69B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F20675-B6E1-4CC0-A03C-75A9D079B8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C2E214D-4CA4-48B9-8463-851F4A7E83F6}" type="datetimeFigureOut">
              <a:rPr lang="fa-IR"/>
              <a:pPr>
                <a:defRPr/>
              </a:pPr>
              <a:t>02/06/1447</a:t>
            </a:fld>
            <a:endParaRPr lang="fa-IR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C06FCBE-D558-473C-AD27-7E5D69203D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00300" y="1143000"/>
            <a:ext cx="2057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a-IR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3D6E59C-0D53-4368-A4C2-D3F79D303E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873279-47B4-4F08-96CD-C9B71A4848C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095FA-3FB8-4C86-BC3F-D9F87A5DC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2092BC-583D-403B-8B0C-455A39E53D6C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25970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6F7B2F1C-87D1-4658-8D89-541858304F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244EC3C0-8EE3-4D1F-A59F-DB4BC0832B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fa-IR" altLang="fa-IR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35304AC3-39BE-41AE-AF1B-6F9D6B8B7D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29F782-5E40-4E43-A66B-36161FA3C030}" type="slidenum">
              <a:rPr lang="fa-IR" altLang="fa-I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a-IR" altLang="fa-IR"/>
          </a:p>
        </p:txBody>
      </p:sp>
    </p:spTree>
    <p:extLst>
      <p:ext uri="{BB962C8B-B14F-4D97-AF65-F5344CB8AC3E}">
        <p14:creationId xmlns:p14="http://schemas.microsoft.com/office/powerpoint/2010/main" val="989493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0203" y="5303165"/>
            <a:ext cx="18362295" cy="11281410"/>
          </a:xfrm>
        </p:spPr>
        <p:txBody>
          <a:bodyPr anchor="b"/>
          <a:lstStyle>
            <a:lvl1pPr algn="ctr">
              <a:defRPr sz="141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00338" y="17019630"/>
            <a:ext cx="16202025" cy="7823475"/>
          </a:xfrm>
        </p:spPr>
        <p:txBody>
          <a:bodyPr/>
          <a:lstStyle>
            <a:lvl1pPr marL="0" indent="0" algn="ctr">
              <a:buNone/>
              <a:defRPr sz="5670"/>
            </a:lvl1pPr>
            <a:lvl2pPr marL="1080135" indent="0" algn="ctr">
              <a:buNone/>
              <a:defRPr sz="4725"/>
            </a:lvl2pPr>
            <a:lvl3pPr marL="2160270" indent="0" algn="ctr">
              <a:buNone/>
              <a:defRPr sz="4253"/>
            </a:lvl3pPr>
            <a:lvl4pPr marL="3240405" indent="0" algn="ctr">
              <a:buNone/>
              <a:defRPr sz="3780"/>
            </a:lvl4pPr>
            <a:lvl5pPr marL="4320540" indent="0" algn="ctr">
              <a:buNone/>
              <a:defRPr sz="3780"/>
            </a:lvl5pPr>
            <a:lvl6pPr marL="5400675" indent="0" algn="ctr">
              <a:buNone/>
              <a:defRPr sz="3780"/>
            </a:lvl6pPr>
            <a:lvl7pPr marL="6480810" indent="0" algn="ctr">
              <a:buNone/>
              <a:defRPr sz="3780"/>
            </a:lvl7pPr>
            <a:lvl8pPr marL="7560945" indent="0" algn="ctr">
              <a:buNone/>
              <a:defRPr sz="3780"/>
            </a:lvl8pPr>
            <a:lvl9pPr marL="8641080" indent="0" algn="ctr">
              <a:buNone/>
              <a:defRPr sz="37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1B6D6-E53B-4DBC-9E8A-E2C61E565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F0959-3F71-4023-B2DE-2462D7E7B0A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CFD1E-86E2-48EF-A7C1-81A6E72FF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813B3-544C-4272-A4C4-9BA631348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56859-1AB8-43B6-A1A0-EB585F591A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226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9E949-35ED-468D-8C2D-CD7899384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968AF-E475-4F61-8DF8-B4D9A2D0C180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C507F-2890-445E-965E-7842C5B15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9E8A6-776B-43FE-888F-457191E95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6B7D4-75F6-4E8F-98CB-181FEB1834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8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935" y="8078519"/>
            <a:ext cx="18632329" cy="13479182"/>
          </a:xfrm>
        </p:spPr>
        <p:txBody>
          <a:bodyPr anchor="b"/>
          <a:lstStyle>
            <a:lvl1pPr>
              <a:defRPr sz="141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935" y="21685220"/>
            <a:ext cx="18632329" cy="7088384"/>
          </a:xfrm>
        </p:spPr>
        <p:txBody>
          <a:bodyPr/>
          <a:lstStyle>
            <a:lvl1pPr marL="0" indent="0">
              <a:buNone/>
              <a:defRPr sz="5670">
                <a:solidFill>
                  <a:schemeClr val="tx1"/>
                </a:solidFill>
              </a:defRPr>
            </a:lvl1pPr>
            <a:lvl2pPr marL="1080135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2pPr>
            <a:lvl3pPr marL="2160270" indent="0">
              <a:buNone/>
              <a:defRPr sz="4253">
                <a:solidFill>
                  <a:schemeClr val="tx1">
                    <a:tint val="75000"/>
                  </a:schemeClr>
                </a:solidFill>
              </a:defRPr>
            </a:lvl3pPr>
            <a:lvl4pPr marL="324040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2054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40067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808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6094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4108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5D803-90D2-4E2C-94C9-56BBC660A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A8990-4BCA-40BB-AE0F-104B88610E9B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2B3F-F6D8-4267-9655-C2C385829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DA82F-A14A-4139-B144-9C76DA6BE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B2FD1-16D0-4FAF-92F2-8889C06BE6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2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5185" y="8626078"/>
            <a:ext cx="9181148" cy="205600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6367" y="8626078"/>
            <a:ext cx="9181148" cy="205600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5991A5-17DB-4420-A6F9-28B91D6D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C54DF-6ADA-4873-9DE9-4C75629C0F5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C12D02-8004-4DE4-BAAC-0CAB9C1E0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4AB9B4B-A16C-4FB2-B00F-3C7EDB73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9C35-EE59-4006-A57D-D76D522015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06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1725223"/>
            <a:ext cx="18632329" cy="6263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8002" y="7943495"/>
            <a:ext cx="9138953" cy="3892984"/>
          </a:xfrm>
        </p:spPr>
        <p:txBody>
          <a:bodyPr anchor="b"/>
          <a:lstStyle>
            <a:lvl1pPr marL="0" indent="0">
              <a:buNone/>
              <a:defRPr sz="5670" b="1"/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8002" y="11836480"/>
            <a:ext cx="9138953" cy="174096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6368" y="7943495"/>
            <a:ext cx="9183961" cy="3892984"/>
          </a:xfrm>
        </p:spPr>
        <p:txBody>
          <a:bodyPr anchor="b"/>
          <a:lstStyle>
            <a:lvl1pPr marL="0" indent="0">
              <a:buNone/>
              <a:defRPr sz="5670" b="1"/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6368" y="11836480"/>
            <a:ext cx="9183961" cy="174096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0325B0-DCC6-4580-A886-541CD593E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86157-7C19-4926-8838-F100BBC9826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52520FC-5F6C-4728-B995-0D444D7D2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FB22378-32AF-42CE-9821-5D2EF5ED2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01713-3E7F-4089-AF90-D7F44F150E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08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A09407C-D2E3-4828-82CD-AA4153524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9418E-E583-48B9-B193-1B11ACE5642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FB13DCD-358D-4E06-9A67-EF5E2733F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D5D1E25-9C36-4368-AC6D-3BAA7A932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32EF7-C36C-41A2-99EE-F1073BC648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62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7B475B3-C0EE-497D-85A7-4AB84FE51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7A319-122C-4C62-9F41-BA1BE8EC7803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4A77270-8F86-4D34-9333-78B2612B3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A696A3-D8D0-43EF-BCEA-BC4398BBD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19FE8-A178-44F4-B487-D37643911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77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2160270"/>
            <a:ext cx="6967433" cy="7560945"/>
          </a:xfrm>
        </p:spPr>
        <p:txBody>
          <a:bodyPr anchor="b"/>
          <a:lstStyle>
            <a:lvl1pPr>
              <a:defRPr sz="7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3961" y="4665590"/>
            <a:ext cx="10936367" cy="23027878"/>
          </a:xfrm>
        </p:spPr>
        <p:txBody>
          <a:bodyPr/>
          <a:lstStyle>
            <a:lvl1pPr>
              <a:defRPr sz="7560"/>
            </a:lvl1pPr>
            <a:lvl2pPr>
              <a:defRPr sz="6615"/>
            </a:lvl2pPr>
            <a:lvl3pPr>
              <a:defRPr sz="5670"/>
            </a:lvl3pPr>
            <a:lvl4pPr>
              <a:defRPr sz="4725"/>
            </a:lvl4pPr>
            <a:lvl5pPr>
              <a:defRPr sz="4725"/>
            </a:lvl5pPr>
            <a:lvl6pPr>
              <a:defRPr sz="4725"/>
            </a:lvl6pPr>
            <a:lvl7pPr>
              <a:defRPr sz="4725"/>
            </a:lvl7pPr>
            <a:lvl8pPr>
              <a:defRPr sz="4725"/>
            </a:lvl8pPr>
            <a:lvl9pPr>
              <a:defRPr sz="47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999" y="9721215"/>
            <a:ext cx="6967433" cy="18009753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90326D4-0ADE-4BFE-98FE-982D29113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85C4D-CB66-40AF-B8E3-2209B57196C2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A249F37-9885-4949-B4BC-C21E009C1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43ABBA-A908-4F90-8DC9-BE620A06B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BF169-83E2-4084-B364-D31CF2DF4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2160270"/>
            <a:ext cx="6967433" cy="7560945"/>
          </a:xfrm>
        </p:spPr>
        <p:txBody>
          <a:bodyPr anchor="b"/>
          <a:lstStyle>
            <a:lvl1pPr>
              <a:defRPr sz="7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3961" y="4665590"/>
            <a:ext cx="10936367" cy="23027878"/>
          </a:xfrm>
        </p:spPr>
        <p:txBody>
          <a:bodyPr anchor="t"/>
          <a:lstStyle>
            <a:lvl1pPr marL="0" indent="0">
              <a:buNone/>
              <a:defRPr sz="7560"/>
            </a:lvl1pPr>
            <a:lvl2pPr marL="1080135" indent="0">
              <a:buNone/>
              <a:defRPr sz="6615"/>
            </a:lvl2pPr>
            <a:lvl3pPr marL="2160270" indent="0">
              <a:buNone/>
              <a:defRPr sz="5670"/>
            </a:lvl3pPr>
            <a:lvl4pPr marL="3240405" indent="0">
              <a:buNone/>
              <a:defRPr sz="4725"/>
            </a:lvl4pPr>
            <a:lvl5pPr marL="4320540" indent="0">
              <a:buNone/>
              <a:defRPr sz="4725"/>
            </a:lvl5pPr>
            <a:lvl6pPr marL="5400675" indent="0">
              <a:buNone/>
              <a:defRPr sz="4725"/>
            </a:lvl6pPr>
            <a:lvl7pPr marL="6480810" indent="0">
              <a:buNone/>
              <a:defRPr sz="4725"/>
            </a:lvl7pPr>
            <a:lvl8pPr marL="7560945" indent="0">
              <a:buNone/>
              <a:defRPr sz="4725"/>
            </a:lvl8pPr>
            <a:lvl9pPr marL="8641080" indent="0">
              <a:buNone/>
              <a:defRPr sz="4725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999" y="9721215"/>
            <a:ext cx="6967433" cy="18009753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680951-7B20-42E9-B10F-8A4145B01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EEC30-7657-444A-BC49-181EFC838C81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661C9F-75F2-4C23-A469-98790B8E4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44FB2F4-CEA8-4023-B5CA-EDE720F50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78EC3-D806-4BEF-A5E0-2660B1413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63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DF6176-3C3D-4049-8C78-B6E7EE5E8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80FEA-0B5B-42F6-9CB1-8439856A896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4F6AA-5B8D-4FA2-8684-415D70C5B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F78FA2-1BFA-4CEC-B94C-EEB11261C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F5F06-920A-4D78-AA8A-5FD0DB680A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89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9433" y="1725215"/>
            <a:ext cx="4658082" cy="274609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5187" y="1725215"/>
            <a:ext cx="13704213" cy="274609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9C4F9-78E6-49BD-85D1-B9D893CE0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FE8C-F88B-4F5D-A17B-FCB7F31CCA6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7DFA1-90FC-4AB4-8C19-17A74E1D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1263B-FB03-4B66-AB16-453C85A3A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E270D-DDB7-4F73-8764-9FE161ECD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60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D84625-8A74-4971-8837-7FC464C5F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1725613"/>
            <a:ext cx="18630900" cy="6262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9FC989-24DE-479D-AE46-B02692775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5900" y="8626475"/>
            <a:ext cx="18630900" cy="20559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3A17A6-5D0B-4FE9-AE93-F9A08CF40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85900" y="30033913"/>
            <a:ext cx="4859338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2835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DECBC7-0A5A-4CAF-A5FA-D424532DA764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965F0-4CBC-4286-A0D1-0E6BAC322F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6450" y="30033913"/>
            <a:ext cx="7289800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835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0433B5-936E-4B72-865A-198B2F72FF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5257463" y="30033913"/>
            <a:ext cx="4859337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35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F3D301-F417-439C-9B3E-AC29E3782C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2pPr>
      <a:lvl3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3pPr>
      <a:lvl4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4pPr>
      <a:lvl5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539750" indent="-539750" algn="r" defTabSz="2159000" rtl="1" fontAlgn="base">
        <a:lnSpc>
          <a:spcPct val="90000"/>
        </a:lnSpc>
        <a:spcBef>
          <a:spcPts val="2363"/>
        </a:spcBef>
        <a:spcAft>
          <a:spcPct val="0"/>
        </a:spcAft>
        <a:buFont typeface="Arial" panose="020B0604020202020204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1pPr>
      <a:lvl2pPr marL="1619250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27003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3pPr>
      <a:lvl4pPr marL="37798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4pPr>
      <a:lvl5pPr marL="48593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5pPr>
      <a:lvl6pPr marL="5940743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6pPr>
      <a:lvl7pPr marL="7020878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7pPr>
      <a:lvl8pPr marL="8101013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8pPr>
      <a:lvl9pPr marL="9181148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2pPr>
      <a:lvl3pPr marL="216027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3pPr>
      <a:lvl4pPr marL="324040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4pPr>
      <a:lvl5pPr marL="432054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5pPr>
      <a:lvl6pPr marL="540067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6pPr>
      <a:lvl7pPr marL="648081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7pPr>
      <a:lvl8pPr marL="756094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8pPr>
      <a:lvl9pPr marL="864108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F070D193-EB9B-4196-B93D-DB9D7987337D}"/>
              </a:ext>
            </a:extLst>
          </p:cNvPr>
          <p:cNvSpPr/>
          <p:nvPr/>
        </p:nvSpPr>
        <p:spPr>
          <a:xfrm>
            <a:off x="293203" y="7986100"/>
            <a:ext cx="21097265" cy="719368"/>
          </a:xfrm>
          <a:prstGeom prst="round2Same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BB511ED-2FE8-46EB-9D14-ADF2D2DA5F4F}"/>
              </a:ext>
            </a:extLst>
          </p:cNvPr>
          <p:cNvSpPr/>
          <p:nvPr/>
        </p:nvSpPr>
        <p:spPr>
          <a:xfrm>
            <a:off x="14478407" y="11807957"/>
            <a:ext cx="7020000" cy="11330746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0569482-97CE-46E3-9911-7EFEB571F71C}"/>
              </a:ext>
            </a:extLst>
          </p:cNvPr>
          <p:cNvSpPr/>
          <p:nvPr/>
        </p:nvSpPr>
        <p:spPr>
          <a:xfrm>
            <a:off x="7150459" y="11809537"/>
            <a:ext cx="7020000" cy="20264400"/>
          </a:xfrm>
          <a:prstGeom prst="roundRect">
            <a:avLst/>
          </a:prstGeom>
          <a:gradFill flip="none" rotWithShape="1">
            <a:gsLst>
              <a:gs pos="0">
                <a:schemeClr val="tx2">
                  <a:tint val="66000"/>
                  <a:satMod val="160000"/>
                </a:schemeClr>
              </a:gs>
              <a:gs pos="50000">
                <a:schemeClr val="tx2">
                  <a:tint val="44500"/>
                  <a:satMod val="160000"/>
                </a:schemeClr>
              </a:gs>
              <a:gs pos="100000">
                <a:schemeClr val="tx2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4A27D99-9659-48DD-83A2-ACBAF1A6A200}"/>
              </a:ext>
            </a:extLst>
          </p:cNvPr>
          <p:cNvSpPr/>
          <p:nvPr/>
        </p:nvSpPr>
        <p:spPr>
          <a:xfrm>
            <a:off x="14371347" y="23329832"/>
            <a:ext cx="7020000" cy="874668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pic>
        <p:nvPicPr>
          <p:cNvPr id="3096" name="Picture 30">
            <a:extLst>
              <a:ext uri="{FF2B5EF4-FFF2-40B4-BE49-F238E27FC236}">
                <a16:creationId xmlns:a16="http://schemas.microsoft.com/office/drawing/2014/main" id="{28338FC1-0A0A-4C33-95F1-88E662AC4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92"/>
          <a:stretch>
            <a:fillRect/>
          </a:stretch>
        </p:blipFill>
        <p:spPr bwMode="auto">
          <a:xfrm>
            <a:off x="4028865" y="10001149"/>
            <a:ext cx="11358563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FAD2778-F4C5-4A8A-A386-DD6455F1EA5C}"/>
              </a:ext>
            </a:extLst>
          </p:cNvPr>
          <p:cNvSpPr txBox="1"/>
          <p:nvPr/>
        </p:nvSpPr>
        <p:spPr>
          <a:xfrm>
            <a:off x="7446900" y="12078079"/>
            <a:ext cx="546024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&amp; Discussion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F02E40D-CB2A-4CD7-B6CF-52723454CF10}"/>
              </a:ext>
            </a:extLst>
          </p:cNvPr>
          <p:cNvSpPr/>
          <p:nvPr/>
        </p:nvSpPr>
        <p:spPr>
          <a:xfrm>
            <a:off x="280970" y="8847904"/>
            <a:ext cx="21097264" cy="281761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356D61-F1B5-41C6-B74C-9BC644B6C477}"/>
              </a:ext>
            </a:extLst>
          </p:cNvPr>
          <p:cNvSpPr/>
          <p:nvPr/>
        </p:nvSpPr>
        <p:spPr>
          <a:xfrm>
            <a:off x="543875" y="8946101"/>
            <a:ext cx="20233167" cy="830997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76B8A92-C168-49A0-BDEA-22E23C7E55A6}"/>
              </a:ext>
            </a:extLst>
          </p:cNvPr>
          <p:cNvSpPr txBox="1"/>
          <p:nvPr/>
        </p:nvSpPr>
        <p:spPr>
          <a:xfrm>
            <a:off x="54020" y="7951320"/>
            <a:ext cx="2828025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endParaRPr lang="fa-I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4D97D907-2C3F-482C-96E6-DB209AAA8062}"/>
              </a:ext>
            </a:extLst>
          </p:cNvPr>
          <p:cNvSpPr/>
          <p:nvPr/>
        </p:nvSpPr>
        <p:spPr>
          <a:xfrm>
            <a:off x="75863" y="11809537"/>
            <a:ext cx="6850620" cy="11089232"/>
          </a:xfrm>
          <a:prstGeom prst="roundRect">
            <a:avLst/>
          </a:prstGeom>
          <a:blipFill>
            <a:blip r:embed="rId4"/>
            <a:tile tx="0" ty="0" sx="100000" sy="100000" flip="none" algn="tl"/>
          </a:blip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/>
              <a:t>11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8545A73-3875-4B66-A2F4-F665DFBA8C52}"/>
              </a:ext>
            </a:extLst>
          </p:cNvPr>
          <p:cNvSpPr txBox="1"/>
          <p:nvPr/>
        </p:nvSpPr>
        <p:spPr>
          <a:xfrm>
            <a:off x="14806376" y="12083752"/>
            <a:ext cx="344675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fa-IR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Picture 25">
            <a:extLst>
              <a:ext uri="{FF2B5EF4-FFF2-40B4-BE49-F238E27FC236}">
                <a16:creationId xmlns:a16="http://schemas.microsoft.com/office/drawing/2014/main" id="{2779DF53-9919-99E2-95AF-3729C95CE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7741" flipH="1">
            <a:off x="13433745" y="20471001"/>
            <a:ext cx="8895200" cy="755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1">
            <a:extLst>
              <a:ext uri="{FF2B5EF4-FFF2-40B4-BE49-F238E27FC236}">
                <a16:creationId xmlns:a16="http://schemas.microsoft.com/office/drawing/2014/main" id="{A6D7B283-6D94-1289-9F1B-2C07BEB94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65800" flipH="1" flipV="1">
            <a:off x="-1401494" y="9860094"/>
            <a:ext cx="4576551" cy="6309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6F09C19-A077-4E8D-30B7-230C0E7C5412}"/>
              </a:ext>
            </a:extLst>
          </p:cNvPr>
          <p:cNvSpPr/>
          <p:nvPr/>
        </p:nvSpPr>
        <p:spPr>
          <a:xfrm>
            <a:off x="27692" y="23258809"/>
            <a:ext cx="6850620" cy="8815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21CDA6-EF6B-6478-4915-4D3E5D77E7C6}"/>
              </a:ext>
            </a:extLst>
          </p:cNvPr>
          <p:cNvSpPr txBox="1"/>
          <p:nvPr/>
        </p:nvSpPr>
        <p:spPr>
          <a:xfrm>
            <a:off x="14346193" y="23800810"/>
            <a:ext cx="36373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fa-IR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9">
            <a:extLst>
              <a:ext uri="{FF2B5EF4-FFF2-40B4-BE49-F238E27FC236}">
                <a16:creationId xmlns:a16="http://schemas.microsoft.com/office/drawing/2014/main" id="{AEA119B5-6782-B6A9-CBB6-089EC57F6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69" y="4043489"/>
            <a:ext cx="20960459" cy="92333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 eaLnBrk="1" hangingPunct="1">
              <a:spcAft>
                <a:spcPts val="2000"/>
              </a:spcAft>
            </a:pPr>
            <a:r>
              <a:rPr lang="en-US" altLang="fa-IR" sz="5400" b="1" dirty="0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Title (Times New Roman, 54 pt)</a:t>
            </a:r>
            <a:endParaRPr lang="fa-IR" altLang="fa-IR" sz="5400" b="1" dirty="0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28">
            <a:extLst>
              <a:ext uri="{FF2B5EF4-FFF2-40B4-BE49-F238E27FC236}">
                <a16:creationId xmlns:a16="http://schemas.microsoft.com/office/drawing/2014/main" id="{D8A1BA61-0D22-78CD-9E95-21082EB97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8349" y="13367309"/>
            <a:ext cx="74965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28">
            <a:extLst>
              <a:ext uri="{FF2B5EF4-FFF2-40B4-BE49-F238E27FC236}">
                <a16:creationId xmlns:a16="http://schemas.microsoft.com/office/drawing/2014/main" id="{99D29F9D-CF49-38B0-0E4D-B4D3794B8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221" y="13362700"/>
            <a:ext cx="59997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0">
            <a:extLst>
              <a:ext uri="{FF2B5EF4-FFF2-40B4-BE49-F238E27FC236}">
                <a16:creationId xmlns:a16="http://schemas.microsoft.com/office/drawing/2014/main" id="{2A8CFBD0-15D3-F02C-5A91-BF202FF35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78827" flipV="1">
            <a:off x="13937098" y="9859039"/>
            <a:ext cx="8094662" cy="629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0">
            <a:extLst>
              <a:ext uri="{FF2B5EF4-FFF2-40B4-BE49-F238E27FC236}">
                <a16:creationId xmlns:a16="http://schemas.microsoft.com/office/drawing/2014/main" id="{42B766E1-7AEA-F3D9-7973-7DB0D9F7F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78827" flipV="1">
            <a:off x="-560387" y="21138523"/>
            <a:ext cx="8094662" cy="629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4387D4-F7A7-5663-61CE-5B6A01664C2C}"/>
              </a:ext>
            </a:extLst>
          </p:cNvPr>
          <p:cNvSpPr txBox="1"/>
          <p:nvPr/>
        </p:nvSpPr>
        <p:spPr>
          <a:xfrm>
            <a:off x="2912901" y="5259784"/>
            <a:ext cx="1534023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First Author</a:t>
            </a:r>
            <a:r>
              <a:rPr lang="en-US" sz="32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1*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32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Second Author</a:t>
            </a:r>
            <a:r>
              <a:rPr lang="en-US" sz="3200" b="1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2, …</a:t>
            </a:r>
            <a:r>
              <a:rPr lang="en-US" sz="32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(Times New Roman, 32 pt)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Affiliation and Short Address (Times New Roman, 24 pt)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Affiliation and Short Address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(Times New Roman, 24 pt)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corresponding author email address: (Times New Roman, 20 pt)</a:t>
            </a:r>
          </a:p>
        </p:txBody>
      </p:sp>
      <p:sp>
        <p:nvSpPr>
          <p:cNvPr id="11" name="TextBox 28">
            <a:extLst>
              <a:ext uri="{FF2B5EF4-FFF2-40B4-BE49-F238E27FC236}">
                <a16:creationId xmlns:a16="http://schemas.microsoft.com/office/drawing/2014/main" id="{36EEEBDD-1B34-A3C4-EEDB-21966F663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04855" y="13107910"/>
            <a:ext cx="74965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8">
            <a:extLst>
              <a:ext uri="{FF2B5EF4-FFF2-40B4-BE49-F238E27FC236}">
                <a16:creationId xmlns:a16="http://schemas.microsoft.com/office/drawing/2014/main" id="{D8A1BA61-0D22-78CD-9E95-21082EB97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04855" y="24874861"/>
            <a:ext cx="74965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Box 28">
            <a:extLst>
              <a:ext uri="{FF2B5EF4-FFF2-40B4-BE49-F238E27FC236}">
                <a16:creationId xmlns:a16="http://schemas.microsoft.com/office/drawing/2014/main" id="{D8A1BA61-0D22-78CD-9E95-21082EB97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20" y="24436384"/>
            <a:ext cx="74965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 in this field.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(Times New Roman, 24 pt)</a:t>
            </a:r>
          </a:p>
          <a:p>
            <a:pPr algn="just" defTabSz="329184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898B28-A3A5-4299-91B7-56E0EFA66DD9}"/>
              </a:ext>
            </a:extLst>
          </p:cNvPr>
          <p:cNvSpPr txBox="1"/>
          <p:nvPr/>
        </p:nvSpPr>
        <p:spPr>
          <a:xfrm>
            <a:off x="-260279" y="11976200"/>
            <a:ext cx="4671535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fa-IR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066A29-6176-29AF-2515-BDFF7CE663D4}"/>
              </a:ext>
            </a:extLst>
          </p:cNvPr>
          <p:cNvSpPr txBox="1"/>
          <p:nvPr/>
        </p:nvSpPr>
        <p:spPr>
          <a:xfrm>
            <a:off x="360190" y="23330817"/>
            <a:ext cx="403921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  <a:endParaRPr lang="fa-IR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37"/>
            <a:ext cx="21629071" cy="36334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649</TotalTime>
  <Words>151</Words>
  <Application>Microsoft Office PowerPoint</Application>
  <PresentationFormat>Custom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Arman</dc:creator>
  <cp:lastModifiedBy>366819</cp:lastModifiedBy>
  <cp:revision>63</cp:revision>
  <dcterms:created xsi:type="dcterms:W3CDTF">2019-11-02T07:06:29Z</dcterms:created>
  <dcterms:modified xsi:type="dcterms:W3CDTF">2025-11-22T08:18:40Z</dcterms:modified>
</cp:coreProperties>
</file>